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5"/>
  </p:notesMasterIdLst>
  <p:sldIdLst>
    <p:sldId id="256" r:id="rId2"/>
    <p:sldId id="258" r:id="rId3"/>
    <p:sldId id="315" r:id="rId4"/>
    <p:sldId id="313" r:id="rId5"/>
    <p:sldId id="319" r:id="rId6"/>
    <p:sldId id="317" r:id="rId7"/>
    <p:sldId id="318" r:id="rId8"/>
    <p:sldId id="314" r:id="rId9"/>
    <p:sldId id="322" r:id="rId10"/>
    <p:sldId id="320" r:id="rId11"/>
    <p:sldId id="321" r:id="rId12"/>
    <p:sldId id="324" r:id="rId13"/>
    <p:sldId id="323" r:id="rId14"/>
  </p:sldIdLst>
  <p:sldSz cx="9144000" cy="5143500" type="screen16x9"/>
  <p:notesSz cx="6858000" cy="9144000"/>
  <p:embeddedFontLst>
    <p:embeddedFont>
      <p:font typeface="Archivo" pitchFamily="2" charset="0"/>
      <p:regular r:id="rId16"/>
      <p:bold r:id="rId17"/>
      <p:italic r:id="rId18"/>
      <p:boldItalic r:id="rId19"/>
    </p:embeddedFont>
    <p:embeddedFont>
      <p:font typeface="BM DoHyeon OTF" panose="020B0600000101010101" pitchFamily="34" charset="-127"/>
      <p:regular r:id="rId20"/>
    </p:embeddedFont>
    <p:embeddedFont>
      <p:font typeface="Righteous" panose="02010506000000020000" pitchFamily="2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8B436D-728D-4CA6-833B-5600BBDA6079}">
  <a:tblStyle styleId="{098B436D-728D-4CA6-833B-5600BBDA60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31"/>
    <p:restoredTop sz="94676"/>
  </p:normalViewPr>
  <p:slideViewPr>
    <p:cSldViewPr snapToGrid="0">
      <p:cViewPr>
        <p:scale>
          <a:sx n="131" d="100"/>
          <a:sy n="131" d="100"/>
        </p:scale>
        <p:origin x="632" y="3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11692442ed2_2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11692442ed2_2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658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11692442ed2_2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11692442ed2_2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070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11692442ed2_2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11692442ed2_2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690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11692442ed2_2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11692442ed2_2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896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ge207fd22f2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3" name="Google Shape;3093;ge207fd22f2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69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543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323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1692442ed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1692442ed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80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842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11692442ed2_2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11692442ed2_2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102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11692442ed2_2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11692442ed2_2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573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32265" y="0"/>
            <a:ext cx="9143809" cy="3451308"/>
            <a:chOff x="-481550" y="-149577"/>
            <a:chExt cx="9005130" cy="3385627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481550" y="-149577"/>
              <a:ext cx="9005130" cy="3385627"/>
              <a:chOff x="-481555" y="-73375"/>
              <a:chExt cx="9005130" cy="3255098"/>
            </a:xfrm>
          </p:grpSpPr>
          <p:sp>
            <p:nvSpPr>
              <p:cNvPr id="11" name="Google Shape;11;p2"/>
              <p:cNvSpPr/>
              <p:nvPr/>
            </p:nvSpPr>
            <p:spPr>
              <a:xfrm flipH="1">
                <a:off x="-481555" y="-73375"/>
                <a:ext cx="9005130" cy="3255098"/>
              </a:xfrm>
              <a:custGeom>
                <a:avLst/>
                <a:gdLst/>
                <a:ahLst/>
                <a:cxnLst/>
                <a:rect l="l" t="t" r="r" b="b"/>
                <a:pathLst>
                  <a:path w="137399" h="49417" extrusionOk="0">
                    <a:moveTo>
                      <a:pt x="97760" y="1"/>
                    </a:moveTo>
                    <a:cubicBezTo>
                      <a:pt x="92618" y="1"/>
                      <a:pt x="88136" y="3297"/>
                      <a:pt x="86462" y="7939"/>
                    </a:cubicBezTo>
                    <a:cubicBezTo>
                      <a:pt x="85728" y="7538"/>
                      <a:pt x="84894" y="7238"/>
                      <a:pt x="83960" y="7105"/>
                    </a:cubicBezTo>
                    <a:cubicBezTo>
                      <a:pt x="83618" y="7056"/>
                      <a:pt x="83293" y="7034"/>
                      <a:pt x="82986" y="7034"/>
                    </a:cubicBezTo>
                    <a:cubicBezTo>
                      <a:pt x="82457" y="7034"/>
                      <a:pt x="81981" y="7099"/>
                      <a:pt x="81559" y="7205"/>
                    </a:cubicBezTo>
                    <a:cubicBezTo>
                      <a:pt x="80791" y="5870"/>
                      <a:pt x="79524" y="4803"/>
                      <a:pt x="78023" y="4369"/>
                    </a:cubicBezTo>
                    <a:cubicBezTo>
                      <a:pt x="77462" y="4195"/>
                      <a:pt x="76879" y="4111"/>
                      <a:pt x="76293" y="4111"/>
                    </a:cubicBezTo>
                    <a:cubicBezTo>
                      <a:pt x="74752" y="4111"/>
                      <a:pt x="73194" y="4689"/>
                      <a:pt x="71985" y="5704"/>
                    </a:cubicBezTo>
                    <a:cubicBezTo>
                      <a:pt x="70818" y="2701"/>
                      <a:pt x="67982" y="467"/>
                      <a:pt x="64547" y="233"/>
                    </a:cubicBezTo>
                    <a:cubicBezTo>
                      <a:pt x="64336" y="218"/>
                      <a:pt x="64126" y="210"/>
                      <a:pt x="63918" y="210"/>
                    </a:cubicBezTo>
                    <a:cubicBezTo>
                      <a:pt x="60073" y="210"/>
                      <a:pt x="56718" y="2798"/>
                      <a:pt x="55674" y="6437"/>
                    </a:cubicBezTo>
                    <a:cubicBezTo>
                      <a:pt x="54587" y="5989"/>
                      <a:pt x="53578" y="5803"/>
                      <a:pt x="52654" y="5803"/>
                    </a:cubicBezTo>
                    <a:cubicBezTo>
                      <a:pt x="50484" y="5803"/>
                      <a:pt x="48781" y="6829"/>
                      <a:pt x="47634" y="7905"/>
                    </a:cubicBezTo>
                    <a:cubicBezTo>
                      <a:pt x="45533" y="9907"/>
                      <a:pt x="44499" y="14043"/>
                      <a:pt x="45366" y="16745"/>
                    </a:cubicBezTo>
                    <a:cubicBezTo>
                      <a:pt x="44953" y="16634"/>
                      <a:pt x="44552" y="16580"/>
                      <a:pt x="44172" y="16580"/>
                    </a:cubicBezTo>
                    <a:cubicBezTo>
                      <a:pt x="42162" y="16580"/>
                      <a:pt x="40742" y="18070"/>
                      <a:pt x="41163" y="20314"/>
                    </a:cubicBezTo>
                    <a:cubicBezTo>
                      <a:pt x="39220" y="19182"/>
                      <a:pt x="37307" y="18740"/>
                      <a:pt x="35505" y="18740"/>
                    </a:cubicBezTo>
                    <a:cubicBezTo>
                      <a:pt x="31894" y="18740"/>
                      <a:pt x="28734" y="20513"/>
                      <a:pt x="26686" y="22049"/>
                    </a:cubicBezTo>
                    <a:cubicBezTo>
                      <a:pt x="26653" y="21982"/>
                      <a:pt x="26619" y="21915"/>
                      <a:pt x="26586" y="21882"/>
                    </a:cubicBezTo>
                    <a:cubicBezTo>
                      <a:pt x="25498" y="20955"/>
                      <a:pt x="24286" y="20582"/>
                      <a:pt x="23163" y="20582"/>
                    </a:cubicBezTo>
                    <a:cubicBezTo>
                      <a:pt x="21256" y="20582"/>
                      <a:pt x="19604" y="21656"/>
                      <a:pt x="19248" y="22916"/>
                    </a:cubicBezTo>
                    <a:cubicBezTo>
                      <a:pt x="17102" y="22058"/>
                      <a:pt x="14965" y="21650"/>
                      <a:pt x="12824" y="21650"/>
                    </a:cubicBezTo>
                    <a:cubicBezTo>
                      <a:pt x="9141" y="21650"/>
                      <a:pt x="5445" y="22857"/>
                      <a:pt x="1668" y="25051"/>
                    </a:cubicBezTo>
                    <a:cubicBezTo>
                      <a:pt x="1635" y="25084"/>
                      <a:pt x="1602" y="25084"/>
                      <a:pt x="1602" y="25118"/>
                    </a:cubicBezTo>
                    <a:cubicBezTo>
                      <a:pt x="0" y="26052"/>
                      <a:pt x="5004" y="27753"/>
                      <a:pt x="10575" y="28987"/>
                    </a:cubicBezTo>
                    <a:cubicBezTo>
                      <a:pt x="13677" y="29721"/>
                      <a:pt x="16446" y="30121"/>
                      <a:pt x="18814" y="30288"/>
                    </a:cubicBezTo>
                    <a:cubicBezTo>
                      <a:pt x="18914" y="31555"/>
                      <a:pt x="19414" y="32790"/>
                      <a:pt x="20915" y="33457"/>
                    </a:cubicBezTo>
                    <a:cubicBezTo>
                      <a:pt x="21816" y="33857"/>
                      <a:pt x="22683" y="34057"/>
                      <a:pt x="23484" y="34091"/>
                    </a:cubicBezTo>
                    <a:cubicBezTo>
                      <a:pt x="23949" y="37644"/>
                      <a:pt x="25803" y="41429"/>
                      <a:pt x="31547" y="41429"/>
                    </a:cubicBezTo>
                    <a:cubicBezTo>
                      <a:pt x="31573" y="41429"/>
                      <a:pt x="31598" y="41429"/>
                      <a:pt x="31623" y="41429"/>
                    </a:cubicBezTo>
                    <a:cubicBezTo>
                      <a:pt x="36293" y="41362"/>
                      <a:pt x="39329" y="39761"/>
                      <a:pt x="41330" y="37860"/>
                    </a:cubicBezTo>
                    <a:cubicBezTo>
                      <a:pt x="42030" y="38627"/>
                      <a:pt x="42864" y="39194"/>
                      <a:pt x="43932" y="39528"/>
                    </a:cubicBezTo>
                    <a:cubicBezTo>
                      <a:pt x="44641" y="39744"/>
                      <a:pt x="45293" y="39838"/>
                      <a:pt x="45901" y="39838"/>
                    </a:cubicBezTo>
                    <a:cubicBezTo>
                      <a:pt x="46609" y="39838"/>
                      <a:pt x="47258" y="39710"/>
                      <a:pt x="47868" y="39494"/>
                    </a:cubicBezTo>
                    <a:cubicBezTo>
                      <a:pt x="47935" y="39695"/>
                      <a:pt x="47935" y="39961"/>
                      <a:pt x="47968" y="40162"/>
                    </a:cubicBezTo>
                    <a:cubicBezTo>
                      <a:pt x="48809" y="44057"/>
                      <a:pt x="51439" y="47835"/>
                      <a:pt x="57027" y="47835"/>
                    </a:cubicBezTo>
                    <a:cubicBezTo>
                      <a:pt x="58089" y="47835"/>
                      <a:pt x="59259" y="47699"/>
                      <a:pt x="60544" y="47400"/>
                    </a:cubicBezTo>
                    <a:cubicBezTo>
                      <a:pt x="63813" y="46633"/>
                      <a:pt x="65714" y="44698"/>
                      <a:pt x="66815" y="42763"/>
                    </a:cubicBezTo>
                    <a:cubicBezTo>
                      <a:pt x="68216" y="44832"/>
                      <a:pt x="70718" y="46633"/>
                      <a:pt x="74887" y="47333"/>
                    </a:cubicBezTo>
                    <a:cubicBezTo>
                      <a:pt x="75656" y="47472"/>
                      <a:pt x="76391" y="47537"/>
                      <a:pt x="77092" y="47537"/>
                    </a:cubicBezTo>
                    <a:cubicBezTo>
                      <a:pt x="80103" y="47537"/>
                      <a:pt x="82507" y="46342"/>
                      <a:pt x="84427" y="44665"/>
                    </a:cubicBezTo>
                    <a:cubicBezTo>
                      <a:pt x="84828" y="47167"/>
                      <a:pt x="86896" y="49168"/>
                      <a:pt x="89564" y="49402"/>
                    </a:cubicBezTo>
                    <a:cubicBezTo>
                      <a:pt x="89700" y="49411"/>
                      <a:pt x="89836" y="49416"/>
                      <a:pt x="89970" y="49416"/>
                    </a:cubicBezTo>
                    <a:cubicBezTo>
                      <a:pt x="92110" y="49416"/>
                      <a:pt x="94023" y="48188"/>
                      <a:pt x="94902" y="46399"/>
                    </a:cubicBezTo>
                    <a:cubicBezTo>
                      <a:pt x="96650" y="47151"/>
                      <a:pt x="98310" y="47471"/>
                      <a:pt x="99849" y="47471"/>
                    </a:cubicBezTo>
                    <a:cubicBezTo>
                      <a:pt x="106298" y="47471"/>
                      <a:pt x="110622" y="41856"/>
                      <a:pt x="110379" y="38894"/>
                    </a:cubicBezTo>
                    <a:lnTo>
                      <a:pt x="110379" y="38894"/>
                    </a:lnTo>
                    <a:cubicBezTo>
                      <a:pt x="111007" y="39650"/>
                      <a:pt x="112430" y="40009"/>
                      <a:pt x="113943" y="40009"/>
                    </a:cubicBezTo>
                    <a:cubicBezTo>
                      <a:pt x="115167" y="40009"/>
                      <a:pt x="116449" y="39775"/>
                      <a:pt x="117418" y="39328"/>
                    </a:cubicBezTo>
                    <a:cubicBezTo>
                      <a:pt x="118085" y="39061"/>
                      <a:pt x="118685" y="38594"/>
                      <a:pt x="119152" y="37993"/>
                    </a:cubicBezTo>
                    <a:cubicBezTo>
                      <a:pt x="120553" y="38661"/>
                      <a:pt x="122088" y="39128"/>
                      <a:pt x="123755" y="39261"/>
                    </a:cubicBezTo>
                    <a:cubicBezTo>
                      <a:pt x="124062" y="39283"/>
                      <a:pt x="124367" y="39294"/>
                      <a:pt x="124670" y="39294"/>
                    </a:cubicBezTo>
                    <a:cubicBezTo>
                      <a:pt x="131281" y="39294"/>
                      <a:pt x="136853" y="34152"/>
                      <a:pt x="137332" y="27486"/>
                    </a:cubicBezTo>
                    <a:cubicBezTo>
                      <a:pt x="137399" y="26118"/>
                      <a:pt x="137265" y="24784"/>
                      <a:pt x="136998" y="23550"/>
                    </a:cubicBezTo>
                    <a:cubicBezTo>
                      <a:pt x="135697" y="18379"/>
                      <a:pt x="131194" y="14377"/>
                      <a:pt x="125557" y="13943"/>
                    </a:cubicBezTo>
                    <a:cubicBezTo>
                      <a:pt x="125252" y="13922"/>
                      <a:pt x="124949" y="13912"/>
                      <a:pt x="124648" y="13912"/>
                    </a:cubicBezTo>
                    <a:cubicBezTo>
                      <a:pt x="123005" y="13912"/>
                      <a:pt x="121424" y="14218"/>
                      <a:pt x="119986" y="14810"/>
                    </a:cubicBezTo>
                    <a:cubicBezTo>
                      <a:pt x="118752" y="12875"/>
                      <a:pt x="116217" y="9940"/>
                      <a:pt x="111213" y="9073"/>
                    </a:cubicBezTo>
                    <a:cubicBezTo>
                      <a:pt x="110646" y="8939"/>
                      <a:pt x="110046" y="8906"/>
                      <a:pt x="109412" y="8906"/>
                    </a:cubicBezTo>
                    <a:cubicBezTo>
                      <a:pt x="108144" y="4069"/>
                      <a:pt x="103875" y="366"/>
                      <a:pt x="98638" y="33"/>
                    </a:cubicBezTo>
                    <a:cubicBezTo>
                      <a:pt x="98343" y="11"/>
                      <a:pt x="98050" y="1"/>
                      <a:pt x="977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266275" y="327450"/>
                <a:ext cx="1369500" cy="11739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13;p2"/>
            <p:cNvSpPr/>
            <p:nvPr/>
          </p:nvSpPr>
          <p:spPr>
            <a:xfrm>
              <a:off x="5360875" y="711875"/>
              <a:ext cx="701100" cy="684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8675" y="1939075"/>
              <a:ext cx="892800" cy="871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30800" y="850825"/>
            <a:ext cx="6583800" cy="14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30800" y="2268623"/>
            <a:ext cx="5093400" cy="48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highlight>
                  <a:schemeClr val="accent3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-630060" y="3534256"/>
            <a:ext cx="1826355" cy="2013025"/>
            <a:chOff x="6420228" y="939869"/>
            <a:chExt cx="658312" cy="725676"/>
          </a:xfrm>
        </p:grpSpPr>
        <p:sp>
          <p:nvSpPr>
            <p:cNvPr id="18" name="Google Shape;18;p2"/>
            <p:cNvSpPr/>
            <p:nvPr/>
          </p:nvSpPr>
          <p:spPr>
            <a:xfrm>
              <a:off x="6420228" y="939869"/>
              <a:ext cx="658312" cy="725676"/>
            </a:xfrm>
            <a:custGeom>
              <a:avLst/>
              <a:gdLst/>
              <a:ahLst/>
              <a:cxnLst/>
              <a:rect l="l" t="t" r="r" b="b"/>
              <a:pathLst>
                <a:path w="4689" h="5169" extrusionOk="0">
                  <a:moveTo>
                    <a:pt x="2241" y="1"/>
                  </a:moveTo>
                  <a:cubicBezTo>
                    <a:pt x="1730" y="153"/>
                    <a:pt x="1458" y="784"/>
                    <a:pt x="1523" y="1306"/>
                  </a:cubicBezTo>
                  <a:cubicBezTo>
                    <a:pt x="1545" y="1546"/>
                    <a:pt x="1632" y="1774"/>
                    <a:pt x="1599" y="2013"/>
                  </a:cubicBezTo>
                  <a:cubicBezTo>
                    <a:pt x="1578" y="2253"/>
                    <a:pt x="1415" y="2503"/>
                    <a:pt x="1164" y="2503"/>
                  </a:cubicBezTo>
                  <a:cubicBezTo>
                    <a:pt x="990" y="2503"/>
                    <a:pt x="838" y="2372"/>
                    <a:pt x="751" y="2220"/>
                  </a:cubicBezTo>
                  <a:cubicBezTo>
                    <a:pt x="642" y="2035"/>
                    <a:pt x="599" y="1829"/>
                    <a:pt x="610" y="1611"/>
                  </a:cubicBezTo>
                  <a:lnTo>
                    <a:pt x="610" y="1611"/>
                  </a:lnTo>
                  <a:cubicBezTo>
                    <a:pt x="131" y="2046"/>
                    <a:pt x="0" y="2797"/>
                    <a:pt x="207" y="3406"/>
                  </a:cubicBezTo>
                  <a:cubicBezTo>
                    <a:pt x="425" y="4026"/>
                    <a:pt x="936" y="4505"/>
                    <a:pt x="1545" y="4733"/>
                  </a:cubicBezTo>
                  <a:cubicBezTo>
                    <a:pt x="1654" y="4766"/>
                    <a:pt x="1752" y="4809"/>
                    <a:pt x="1861" y="4842"/>
                  </a:cubicBezTo>
                  <a:cubicBezTo>
                    <a:pt x="2056" y="4918"/>
                    <a:pt x="2220" y="5005"/>
                    <a:pt x="2328" y="5168"/>
                  </a:cubicBezTo>
                  <a:cubicBezTo>
                    <a:pt x="2568" y="4972"/>
                    <a:pt x="2992" y="5005"/>
                    <a:pt x="3318" y="4940"/>
                  </a:cubicBezTo>
                  <a:cubicBezTo>
                    <a:pt x="3318" y="4929"/>
                    <a:pt x="3329" y="4929"/>
                    <a:pt x="3340" y="4929"/>
                  </a:cubicBezTo>
                  <a:cubicBezTo>
                    <a:pt x="3873" y="4788"/>
                    <a:pt x="4319" y="4385"/>
                    <a:pt x="4515" y="3863"/>
                  </a:cubicBezTo>
                  <a:cubicBezTo>
                    <a:pt x="4689" y="3341"/>
                    <a:pt x="4613" y="2699"/>
                    <a:pt x="4265" y="2264"/>
                  </a:cubicBezTo>
                  <a:cubicBezTo>
                    <a:pt x="4178" y="2449"/>
                    <a:pt x="4047" y="2644"/>
                    <a:pt x="3906" y="2808"/>
                  </a:cubicBezTo>
                  <a:cubicBezTo>
                    <a:pt x="3830" y="2884"/>
                    <a:pt x="3753" y="2971"/>
                    <a:pt x="3645" y="3025"/>
                  </a:cubicBezTo>
                  <a:cubicBezTo>
                    <a:pt x="3596" y="3052"/>
                    <a:pt x="3539" y="3066"/>
                    <a:pt x="3481" y="3066"/>
                  </a:cubicBezTo>
                  <a:cubicBezTo>
                    <a:pt x="3424" y="3066"/>
                    <a:pt x="3367" y="3052"/>
                    <a:pt x="3318" y="3025"/>
                  </a:cubicBezTo>
                  <a:cubicBezTo>
                    <a:pt x="3177" y="2938"/>
                    <a:pt x="3144" y="2764"/>
                    <a:pt x="3166" y="2601"/>
                  </a:cubicBezTo>
                  <a:cubicBezTo>
                    <a:pt x="3199" y="2449"/>
                    <a:pt x="3275" y="2318"/>
                    <a:pt x="3340" y="2166"/>
                  </a:cubicBezTo>
                  <a:cubicBezTo>
                    <a:pt x="3601" y="1578"/>
                    <a:pt x="3460" y="849"/>
                    <a:pt x="3046" y="371"/>
                  </a:cubicBezTo>
                  <a:cubicBezTo>
                    <a:pt x="2992" y="567"/>
                    <a:pt x="2894" y="752"/>
                    <a:pt x="2774" y="926"/>
                  </a:cubicBezTo>
                  <a:cubicBezTo>
                    <a:pt x="2698" y="1013"/>
                    <a:pt x="2633" y="1111"/>
                    <a:pt x="2524" y="1111"/>
                  </a:cubicBezTo>
                  <a:cubicBezTo>
                    <a:pt x="2394" y="1111"/>
                    <a:pt x="2285" y="969"/>
                    <a:pt x="2241" y="849"/>
                  </a:cubicBezTo>
                  <a:cubicBezTo>
                    <a:pt x="2143" y="577"/>
                    <a:pt x="2133" y="273"/>
                    <a:pt x="2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549952" y="1284052"/>
              <a:ext cx="377522" cy="360662"/>
            </a:xfrm>
            <a:custGeom>
              <a:avLst/>
              <a:gdLst/>
              <a:ahLst/>
              <a:cxnLst/>
              <a:rect l="l" t="t" r="r" b="b"/>
              <a:pathLst>
                <a:path w="2689" h="2569" extrusionOk="0">
                  <a:moveTo>
                    <a:pt x="1676" y="1"/>
                  </a:moveTo>
                  <a:cubicBezTo>
                    <a:pt x="1676" y="197"/>
                    <a:pt x="1622" y="382"/>
                    <a:pt x="1513" y="545"/>
                  </a:cubicBezTo>
                  <a:cubicBezTo>
                    <a:pt x="1437" y="664"/>
                    <a:pt x="1294" y="782"/>
                    <a:pt x="1158" y="782"/>
                  </a:cubicBezTo>
                  <a:cubicBezTo>
                    <a:pt x="1119" y="782"/>
                    <a:pt x="1081" y="773"/>
                    <a:pt x="1045" y="752"/>
                  </a:cubicBezTo>
                  <a:cubicBezTo>
                    <a:pt x="947" y="697"/>
                    <a:pt x="915" y="588"/>
                    <a:pt x="915" y="480"/>
                  </a:cubicBezTo>
                  <a:cubicBezTo>
                    <a:pt x="915" y="371"/>
                    <a:pt x="969" y="273"/>
                    <a:pt x="1002" y="175"/>
                  </a:cubicBezTo>
                  <a:lnTo>
                    <a:pt x="1002" y="175"/>
                  </a:lnTo>
                  <a:cubicBezTo>
                    <a:pt x="784" y="229"/>
                    <a:pt x="588" y="338"/>
                    <a:pt x="404" y="490"/>
                  </a:cubicBezTo>
                  <a:cubicBezTo>
                    <a:pt x="175" y="697"/>
                    <a:pt x="1" y="1013"/>
                    <a:pt x="55" y="1317"/>
                  </a:cubicBezTo>
                  <a:cubicBezTo>
                    <a:pt x="99" y="1535"/>
                    <a:pt x="240" y="1731"/>
                    <a:pt x="425" y="1861"/>
                  </a:cubicBezTo>
                  <a:cubicBezTo>
                    <a:pt x="588" y="2003"/>
                    <a:pt x="773" y="2111"/>
                    <a:pt x="937" y="2242"/>
                  </a:cubicBezTo>
                  <a:cubicBezTo>
                    <a:pt x="1132" y="2318"/>
                    <a:pt x="1296" y="2405"/>
                    <a:pt x="1404" y="2568"/>
                  </a:cubicBezTo>
                  <a:cubicBezTo>
                    <a:pt x="1644" y="2372"/>
                    <a:pt x="2068" y="2405"/>
                    <a:pt x="2394" y="2340"/>
                  </a:cubicBezTo>
                  <a:cubicBezTo>
                    <a:pt x="2394" y="2329"/>
                    <a:pt x="2405" y="2329"/>
                    <a:pt x="2416" y="2329"/>
                  </a:cubicBezTo>
                  <a:cubicBezTo>
                    <a:pt x="2623" y="2046"/>
                    <a:pt x="2688" y="1665"/>
                    <a:pt x="2634" y="1317"/>
                  </a:cubicBezTo>
                  <a:cubicBezTo>
                    <a:pt x="2579" y="1100"/>
                    <a:pt x="2470" y="882"/>
                    <a:pt x="2351" y="697"/>
                  </a:cubicBezTo>
                  <a:cubicBezTo>
                    <a:pt x="2177" y="425"/>
                    <a:pt x="1927" y="208"/>
                    <a:pt x="1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 flipH="1">
            <a:off x="1029518" y="4186458"/>
            <a:ext cx="1122817" cy="1237568"/>
            <a:chOff x="6420228" y="939869"/>
            <a:chExt cx="658312" cy="725676"/>
          </a:xfrm>
        </p:grpSpPr>
        <p:sp>
          <p:nvSpPr>
            <p:cNvPr id="21" name="Google Shape;21;p2"/>
            <p:cNvSpPr/>
            <p:nvPr/>
          </p:nvSpPr>
          <p:spPr>
            <a:xfrm>
              <a:off x="6420228" y="939869"/>
              <a:ext cx="658312" cy="725676"/>
            </a:xfrm>
            <a:custGeom>
              <a:avLst/>
              <a:gdLst/>
              <a:ahLst/>
              <a:cxnLst/>
              <a:rect l="l" t="t" r="r" b="b"/>
              <a:pathLst>
                <a:path w="4689" h="5169" extrusionOk="0">
                  <a:moveTo>
                    <a:pt x="2241" y="1"/>
                  </a:moveTo>
                  <a:cubicBezTo>
                    <a:pt x="1730" y="153"/>
                    <a:pt x="1458" y="784"/>
                    <a:pt x="1523" y="1306"/>
                  </a:cubicBezTo>
                  <a:cubicBezTo>
                    <a:pt x="1545" y="1546"/>
                    <a:pt x="1632" y="1774"/>
                    <a:pt x="1599" y="2013"/>
                  </a:cubicBezTo>
                  <a:cubicBezTo>
                    <a:pt x="1578" y="2253"/>
                    <a:pt x="1415" y="2503"/>
                    <a:pt x="1164" y="2503"/>
                  </a:cubicBezTo>
                  <a:cubicBezTo>
                    <a:pt x="990" y="2503"/>
                    <a:pt x="838" y="2372"/>
                    <a:pt x="751" y="2220"/>
                  </a:cubicBezTo>
                  <a:cubicBezTo>
                    <a:pt x="642" y="2035"/>
                    <a:pt x="599" y="1829"/>
                    <a:pt x="610" y="1611"/>
                  </a:cubicBezTo>
                  <a:lnTo>
                    <a:pt x="610" y="1611"/>
                  </a:lnTo>
                  <a:cubicBezTo>
                    <a:pt x="131" y="2046"/>
                    <a:pt x="0" y="2797"/>
                    <a:pt x="207" y="3406"/>
                  </a:cubicBezTo>
                  <a:cubicBezTo>
                    <a:pt x="425" y="4026"/>
                    <a:pt x="936" y="4505"/>
                    <a:pt x="1545" y="4733"/>
                  </a:cubicBezTo>
                  <a:cubicBezTo>
                    <a:pt x="1654" y="4766"/>
                    <a:pt x="1752" y="4809"/>
                    <a:pt x="1861" y="4842"/>
                  </a:cubicBezTo>
                  <a:cubicBezTo>
                    <a:pt x="2056" y="4918"/>
                    <a:pt x="2220" y="5005"/>
                    <a:pt x="2328" y="5168"/>
                  </a:cubicBezTo>
                  <a:cubicBezTo>
                    <a:pt x="2568" y="4972"/>
                    <a:pt x="2992" y="5005"/>
                    <a:pt x="3318" y="4940"/>
                  </a:cubicBezTo>
                  <a:cubicBezTo>
                    <a:pt x="3318" y="4929"/>
                    <a:pt x="3329" y="4929"/>
                    <a:pt x="3340" y="4929"/>
                  </a:cubicBezTo>
                  <a:cubicBezTo>
                    <a:pt x="3873" y="4788"/>
                    <a:pt x="4319" y="4385"/>
                    <a:pt x="4515" y="3863"/>
                  </a:cubicBezTo>
                  <a:cubicBezTo>
                    <a:pt x="4689" y="3341"/>
                    <a:pt x="4613" y="2699"/>
                    <a:pt x="4265" y="2264"/>
                  </a:cubicBezTo>
                  <a:cubicBezTo>
                    <a:pt x="4178" y="2449"/>
                    <a:pt x="4047" y="2644"/>
                    <a:pt x="3906" y="2808"/>
                  </a:cubicBezTo>
                  <a:cubicBezTo>
                    <a:pt x="3830" y="2884"/>
                    <a:pt x="3753" y="2971"/>
                    <a:pt x="3645" y="3025"/>
                  </a:cubicBezTo>
                  <a:cubicBezTo>
                    <a:pt x="3596" y="3052"/>
                    <a:pt x="3539" y="3066"/>
                    <a:pt x="3481" y="3066"/>
                  </a:cubicBezTo>
                  <a:cubicBezTo>
                    <a:pt x="3424" y="3066"/>
                    <a:pt x="3367" y="3052"/>
                    <a:pt x="3318" y="3025"/>
                  </a:cubicBezTo>
                  <a:cubicBezTo>
                    <a:pt x="3177" y="2938"/>
                    <a:pt x="3144" y="2764"/>
                    <a:pt x="3166" y="2601"/>
                  </a:cubicBezTo>
                  <a:cubicBezTo>
                    <a:pt x="3199" y="2449"/>
                    <a:pt x="3275" y="2318"/>
                    <a:pt x="3340" y="2166"/>
                  </a:cubicBezTo>
                  <a:cubicBezTo>
                    <a:pt x="3601" y="1578"/>
                    <a:pt x="3460" y="849"/>
                    <a:pt x="3046" y="371"/>
                  </a:cubicBezTo>
                  <a:cubicBezTo>
                    <a:pt x="2992" y="567"/>
                    <a:pt x="2894" y="752"/>
                    <a:pt x="2774" y="926"/>
                  </a:cubicBezTo>
                  <a:cubicBezTo>
                    <a:pt x="2698" y="1013"/>
                    <a:pt x="2633" y="1111"/>
                    <a:pt x="2524" y="1111"/>
                  </a:cubicBezTo>
                  <a:cubicBezTo>
                    <a:pt x="2394" y="1111"/>
                    <a:pt x="2285" y="969"/>
                    <a:pt x="2241" y="849"/>
                  </a:cubicBezTo>
                  <a:cubicBezTo>
                    <a:pt x="2143" y="577"/>
                    <a:pt x="2133" y="273"/>
                    <a:pt x="2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49952" y="1284052"/>
              <a:ext cx="377522" cy="360662"/>
            </a:xfrm>
            <a:custGeom>
              <a:avLst/>
              <a:gdLst/>
              <a:ahLst/>
              <a:cxnLst/>
              <a:rect l="l" t="t" r="r" b="b"/>
              <a:pathLst>
                <a:path w="2689" h="2569" extrusionOk="0">
                  <a:moveTo>
                    <a:pt x="1676" y="1"/>
                  </a:moveTo>
                  <a:cubicBezTo>
                    <a:pt x="1676" y="197"/>
                    <a:pt x="1622" y="382"/>
                    <a:pt x="1513" y="545"/>
                  </a:cubicBezTo>
                  <a:cubicBezTo>
                    <a:pt x="1437" y="664"/>
                    <a:pt x="1294" y="782"/>
                    <a:pt x="1158" y="782"/>
                  </a:cubicBezTo>
                  <a:cubicBezTo>
                    <a:pt x="1119" y="782"/>
                    <a:pt x="1081" y="773"/>
                    <a:pt x="1045" y="752"/>
                  </a:cubicBezTo>
                  <a:cubicBezTo>
                    <a:pt x="947" y="697"/>
                    <a:pt x="915" y="588"/>
                    <a:pt x="915" y="480"/>
                  </a:cubicBezTo>
                  <a:cubicBezTo>
                    <a:pt x="915" y="371"/>
                    <a:pt x="969" y="273"/>
                    <a:pt x="1002" y="175"/>
                  </a:cubicBezTo>
                  <a:lnTo>
                    <a:pt x="1002" y="175"/>
                  </a:lnTo>
                  <a:cubicBezTo>
                    <a:pt x="784" y="229"/>
                    <a:pt x="588" y="338"/>
                    <a:pt x="404" y="490"/>
                  </a:cubicBezTo>
                  <a:cubicBezTo>
                    <a:pt x="175" y="697"/>
                    <a:pt x="1" y="1013"/>
                    <a:pt x="55" y="1317"/>
                  </a:cubicBezTo>
                  <a:cubicBezTo>
                    <a:pt x="99" y="1535"/>
                    <a:pt x="240" y="1731"/>
                    <a:pt x="425" y="1861"/>
                  </a:cubicBezTo>
                  <a:cubicBezTo>
                    <a:pt x="588" y="2003"/>
                    <a:pt x="773" y="2111"/>
                    <a:pt x="937" y="2242"/>
                  </a:cubicBezTo>
                  <a:cubicBezTo>
                    <a:pt x="1132" y="2318"/>
                    <a:pt x="1296" y="2405"/>
                    <a:pt x="1404" y="2568"/>
                  </a:cubicBezTo>
                  <a:cubicBezTo>
                    <a:pt x="1644" y="2372"/>
                    <a:pt x="2068" y="2405"/>
                    <a:pt x="2394" y="2340"/>
                  </a:cubicBezTo>
                  <a:cubicBezTo>
                    <a:pt x="2394" y="2329"/>
                    <a:pt x="2405" y="2329"/>
                    <a:pt x="2416" y="2329"/>
                  </a:cubicBezTo>
                  <a:cubicBezTo>
                    <a:pt x="2623" y="2046"/>
                    <a:pt x="2688" y="1665"/>
                    <a:pt x="2634" y="1317"/>
                  </a:cubicBezTo>
                  <a:cubicBezTo>
                    <a:pt x="2579" y="1100"/>
                    <a:pt x="2470" y="882"/>
                    <a:pt x="2351" y="697"/>
                  </a:cubicBezTo>
                  <a:cubicBezTo>
                    <a:pt x="2177" y="425"/>
                    <a:pt x="1927" y="208"/>
                    <a:pt x="1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>
            <a:off x="2045365" y="3597494"/>
            <a:ext cx="1826355" cy="2013025"/>
            <a:chOff x="6420228" y="939869"/>
            <a:chExt cx="658312" cy="725676"/>
          </a:xfrm>
        </p:grpSpPr>
        <p:sp>
          <p:nvSpPr>
            <p:cNvPr id="24" name="Google Shape;24;p2"/>
            <p:cNvSpPr/>
            <p:nvPr/>
          </p:nvSpPr>
          <p:spPr>
            <a:xfrm>
              <a:off x="6420228" y="939869"/>
              <a:ext cx="658312" cy="725676"/>
            </a:xfrm>
            <a:custGeom>
              <a:avLst/>
              <a:gdLst/>
              <a:ahLst/>
              <a:cxnLst/>
              <a:rect l="l" t="t" r="r" b="b"/>
              <a:pathLst>
                <a:path w="4689" h="5169" extrusionOk="0">
                  <a:moveTo>
                    <a:pt x="2241" y="1"/>
                  </a:moveTo>
                  <a:cubicBezTo>
                    <a:pt x="1730" y="153"/>
                    <a:pt x="1458" y="784"/>
                    <a:pt x="1523" y="1306"/>
                  </a:cubicBezTo>
                  <a:cubicBezTo>
                    <a:pt x="1545" y="1546"/>
                    <a:pt x="1632" y="1774"/>
                    <a:pt x="1599" y="2013"/>
                  </a:cubicBezTo>
                  <a:cubicBezTo>
                    <a:pt x="1578" y="2253"/>
                    <a:pt x="1415" y="2503"/>
                    <a:pt x="1164" y="2503"/>
                  </a:cubicBezTo>
                  <a:cubicBezTo>
                    <a:pt x="990" y="2503"/>
                    <a:pt x="838" y="2372"/>
                    <a:pt x="751" y="2220"/>
                  </a:cubicBezTo>
                  <a:cubicBezTo>
                    <a:pt x="642" y="2035"/>
                    <a:pt x="599" y="1829"/>
                    <a:pt x="610" y="1611"/>
                  </a:cubicBezTo>
                  <a:lnTo>
                    <a:pt x="610" y="1611"/>
                  </a:lnTo>
                  <a:cubicBezTo>
                    <a:pt x="131" y="2046"/>
                    <a:pt x="0" y="2797"/>
                    <a:pt x="207" y="3406"/>
                  </a:cubicBezTo>
                  <a:cubicBezTo>
                    <a:pt x="425" y="4026"/>
                    <a:pt x="936" y="4505"/>
                    <a:pt x="1545" y="4733"/>
                  </a:cubicBezTo>
                  <a:cubicBezTo>
                    <a:pt x="1654" y="4766"/>
                    <a:pt x="1752" y="4809"/>
                    <a:pt x="1861" y="4842"/>
                  </a:cubicBezTo>
                  <a:cubicBezTo>
                    <a:pt x="2056" y="4918"/>
                    <a:pt x="2220" y="5005"/>
                    <a:pt x="2328" y="5168"/>
                  </a:cubicBezTo>
                  <a:cubicBezTo>
                    <a:pt x="2568" y="4972"/>
                    <a:pt x="2992" y="5005"/>
                    <a:pt x="3318" y="4940"/>
                  </a:cubicBezTo>
                  <a:cubicBezTo>
                    <a:pt x="3318" y="4929"/>
                    <a:pt x="3329" y="4929"/>
                    <a:pt x="3340" y="4929"/>
                  </a:cubicBezTo>
                  <a:cubicBezTo>
                    <a:pt x="3873" y="4788"/>
                    <a:pt x="4319" y="4385"/>
                    <a:pt x="4515" y="3863"/>
                  </a:cubicBezTo>
                  <a:cubicBezTo>
                    <a:pt x="4689" y="3341"/>
                    <a:pt x="4613" y="2699"/>
                    <a:pt x="4265" y="2264"/>
                  </a:cubicBezTo>
                  <a:cubicBezTo>
                    <a:pt x="4178" y="2449"/>
                    <a:pt x="4047" y="2644"/>
                    <a:pt x="3906" y="2808"/>
                  </a:cubicBezTo>
                  <a:cubicBezTo>
                    <a:pt x="3830" y="2884"/>
                    <a:pt x="3753" y="2971"/>
                    <a:pt x="3645" y="3025"/>
                  </a:cubicBezTo>
                  <a:cubicBezTo>
                    <a:pt x="3596" y="3052"/>
                    <a:pt x="3539" y="3066"/>
                    <a:pt x="3481" y="3066"/>
                  </a:cubicBezTo>
                  <a:cubicBezTo>
                    <a:pt x="3424" y="3066"/>
                    <a:pt x="3367" y="3052"/>
                    <a:pt x="3318" y="3025"/>
                  </a:cubicBezTo>
                  <a:cubicBezTo>
                    <a:pt x="3177" y="2938"/>
                    <a:pt x="3144" y="2764"/>
                    <a:pt x="3166" y="2601"/>
                  </a:cubicBezTo>
                  <a:cubicBezTo>
                    <a:pt x="3199" y="2449"/>
                    <a:pt x="3275" y="2318"/>
                    <a:pt x="3340" y="2166"/>
                  </a:cubicBezTo>
                  <a:cubicBezTo>
                    <a:pt x="3601" y="1578"/>
                    <a:pt x="3460" y="849"/>
                    <a:pt x="3046" y="371"/>
                  </a:cubicBezTo>
                  <a:cubicBezTo>
                    <a:pt x="2992" y="567"/>
                    <a:pt x="2894" y="752"/>
                    <a:pt x="2774" y="926"/>
                  </a:cubicBezTo>
                  <a:cubicBezTo>
                    <a:pt x="2698" y="1013"/>
                    <a:pt x="2633" y="1111"/>
                    <a:pt x="2524" y="1111"/>
                  </a:cubicBezTo>
                  <a:cubicBezTo>
                    <a:pt x="2394" y="1111"/>
                    <a:pt x="2285" y="969"/>
                    <a:pt x="2241" y="849"/>
                  </a:cubicBezTo>
                  <a:cubicBezTo>
                    <a:pt x="2143" y="577"/>
                    <a:pt x="2133" y="273"/>
                    <a:pt x="2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549952" y="1284052"/>
              <a:ext cx="377522" cy="360662"/>
            </a:xfrm>
            <a:custGeom>
              <a:avLst/>
              <a:gdLst/>
              <a:ahLst/>
              <a:cxnLst/>
              <a:rect l="l" t="t" r="r" b="b"/>
              <a:pathLst>
                <a:path w="2689" h="2569" extrusionOk="0">
                  <a:moveTo>
                    <a:pt x="1676" y="1"/>
                  </a:moveTo>
                  <a:cubicBezTo>
                    <a:pt x="1676" y="197"/>
                    <a:pt x="1622" y="382"/>
                    <a:pt x="1513" y="545"/>
                  </a:cubicBezTo>
                  <a:cubicBezTo>
                    <a:pt x="1437" y="664"/>
                    <a:pt x="1294" y="782"/>
                    <a:pt x="1158" y="782"/>
                  </a:cubicBezTo>
                  <a:cubicBezTo>
                    <a:pt x="1119" y="782"/>
                    <a:pt x="1081" y="773"/>
                    <a:pt x="1045" y="752"/>
                  </a:cubicBezTo>
                  <a:cubicBezTo>
                    <a:pt x="947" y="697"/>
                    <a:pt x="915" y="588"/>
                    <a:pt x="915" y="480"/>
                  </a:cubicBezTo>
                  <a:cubicBezTo>
                    <a:pt x="915" y="371"/>
                    <a:pt x="969" y="273"/>
                    <a:pt x="1002" y="175"/>
                  </a:cubicBezTo>
                  <a:lnTo>
                    <a:pt x="1002" y="175"/>
                  </a:lnTo>
                  <a:cubicBezTo>
                    <a:pt x="784" y="229"/>
                    <a:pt x="588" y="338"/>
                    <a:pt x="404" y="490"/>
                  </a:cubicBezTo>
                  <a:cubicBezTo>
                    <a:pt x="175" y="697"/>
                    <a:pt x="1" y="1013"/>
                    <a:pt x="55" y="1317"/>
                  </a:cubicBezTo>
                  <a:cubicBezTo>
                    <a:pt x="99" y="1535"/>
                    <a:pt x="240" y="1731"/>
                    <a:pt x="425" y="1861"/>
                  </a:cubicBezTo>
                  <a:cubicBezTo>
                    <a:pt x="588" y="2003"/>
                    <a:pt x="773" y="2111"/>
                    <a:pt x="937" y="2242"/>
                  </a:cubicBezTo>
                  <a:cubicBezTo>
                    <a:pt x="1132" y="2318"/>
                    <a:pt x="1296" y="2405"/>
                    <a:pt x="1404" y="2568"/>
                  </a:cubicBezTo>
                  <a:cubicBezTo>
                    <a:pt x="1644" y="2372"/>
                    <a:pt x="2068" y="2405"/>
                    <a:pt x="2394" y="2340"/>
                  </a:cubicBezTo>
                  <a:cubicBezTo>
                    <a:pt x="2394" y="2329"/>
                    <a:pt x="2405" y="2329"/>
                    <a:pt x="2416" y="2329"/>
                  </a:cubicBezTo>
                  <a:cubicBezTo>
                    <a:pt x="2623" y="2046"/>
                    <a:pt x="2688" y="1665"/>
                    <a:pt x="2634" y="1317"/>
                  </a:cubicBezTo>
                  <a:cubicBezTo>
                    <a:pt x="2579" y="1100"/>
                    <a:pt x="2470" y="882"/>
                    <a:pt x="2351" y="697"/>
                  </a:cubicBezTo>
                  <a:cubicBezTo>
                    <a:pt x="2177" y="425"/>
                    <a:pt x="1927" y="208"/>
                    <a:pt x="1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3557393" y="4113095"/>
            <a:ext cx="1122817" cy="1237568"/>
            <a:chOff x="6420228" y="939869"/>
            <a:chExt cx="658312" cy="725676"/>
          </a:xfrm>
        </p:grpSpPr>
        <p:sp>
          <p:nvSpPr>
            <p:cNvPr id="27" name="Google Shape;27;p2"/>
            <p:cNvSpPr/>
            <p:nvPr/>
          </p:nvSpPr>
          <p:spPr>
            <a:xfrm>
              <a:off x="6420228" y="939869"/>
              <a:ext cx="658312" cy="725676"/>
            </a:xfrm>
            <a:custGeom>
              <a:avLst/>
              <a:gdLst/>
              <a:ahLst/>
              <a:cxnLst/>
              <a:rect l="l" t="t" r="r" b="b"/>
              <a:pathLst>
                <a:path w="4689" h="5169" extrusionOk="0">
                  <a:moveTo>
                    <a:pt x="2241" y="1"/>
                  </a:moveTo>
                  <a:cubicBezTo>
                    <a:pt x="1730" y="153"/>
                    <a:pt x="1458" y="784"/>
                    <a:pt x="1523" y="1306"/>
                  </a:cubicBezTo>
                  <a:cubicBezTo>
                    <a:pt x="1545" y="1546"/>
                    <a:pt x="1632" y="1774"/>
                    <a:pt x="1599" y="2013"/>
                  </a:cubicBezTo>
                  <a:cubicBezTo>
                    <a:pt x="1578" y="2253"/>
                    <a:pt x="1415" y="2503"/>
                    <a:pt x="1164" y="2503"/>
                  </a:cubicBezTo>
                  <a:cubicBezTo>
                    <a:pt x="990" y="2503"/>
                    <a:pt x="838" y="2372"/>
                    <a:pt x="751" y="2220"/>
                  </a:cubicBezTo>
                  <a:cubicBezTo>
                    <a:pt x="642" y="2035"/>
                    <a:pt x="599" y="1829"/>
                    <a:pt x="610" y="1611"/>
                  </a:cubicBezTo>
                  <a:lnTo>
                    <a:pt x="610" y="1611"/>
                  </a:lnTo>
                  <a:cubicBezTo>
                    <a:pt x="131" y="2046"/>
                    <a:pt x="0" y="2797"/>
                    <a:pt x="207" y="3406"/>
                  </a:cubicBezTo>
                  <a:cubicBezTo>
                    <a:pt x="425" y="4026"/>
                    <a:pt x="936" y="4505"/>
                    <a:pt x="1545" y="4733"/>
                  </a:cubicBezTo>
                  <a:cubicBezTo>
                    <a:pt x="1654" y="4766"/>
                    <a:pt x="1752" y="4809"/>
                    <a:pt x="1861" y="4842"/>
                  </a:cubicBezTo>
                  <a:cubicBezTo>
                    <a:pt x="2056" y="4918"/>
                    <a:pt x="2220" y="5005"/>
                    <a:pt x="2328" y="5168"/>
                  </a:cubicBezTo>
                  <a:cubicBezTo>
                    <a:pt x="2568" y="4972"/>
                    <a:pt x="2992" y="5005"/>
                    <a:pt x="3318" y="4940"/>
                  </a:cubicBezTo>
                  <a:cubicBezTo>
                    <a:pt x="3318" y="4929"/>
                    <a:pt x="3329" y="4929"/>
                    <a:pt x="3340" y="4929"/>
                  </a:cubicBezTo>
                  <a:cubicBezTo>
                    <a:pt x="3873" y="4788"/>
                    <a:pt x="4319" y="4385"/>
                    <a:pt x="4515" y="3863"/>
                  </a:cubicBezTo>
                  <a:cubicBezTo>
                    <a:pt x="4689" y="3341"/>
                    <a:pt x="4613" y="2699"/>
                    <a:pt x="4265" y="2264"/>
                  </a:cubicBezTo>
                  <a:cubicBezTo>
                    <a:pt x="4178" y="2449"/>
                    <a:pt x="4047" y="2644"/>
                    <a:pt x="3906" y="2808"/>
                  </a:cubicBezTo>
                  <a:cubicBezTo>
                    <a:pt x="3830" y="2884"/>
                    <a:pt x="3753" y="2971"/>
                    <a:pt x="3645" y="3025"/>
                  </a:cubicBezTo>
                  <a:cubicBezTo>
                    <a:pt x="3596" y="3052"/>
                    <a:pt x="3539" y="3066"/>
                    <a:pt x="3481" y="3066"/>
                  </a:cubicBezTo>
                  <a:cubicBezTo>
                    <a:pt x="3424" y="3066"/>
                    <a:pt x="3367" y="3052"/>
                    <a:pt x="3318" y="3025"/>
                  </a:cubicBezTo>
                  <a:cubicBezTo>
                    <a:pt x="3177" y="2938"/>
                    <a:pt x="3144" y="2764"/>
                    <a:pt x="3166" y="2601"/>
                  </a:cubicBezTo>
                  <a:cubicBezTo>
                    <a:pt x="3199" y="2449"/>
                    <a:pt x="3275" y="2318"/>
                    <a:pt x="3340" y="2166"/>
                  </a:cubicBezTo>
                  <a:cubicBezTo>
                    <a:pt x="3601" y="1578"/>
                    <a:pt x="3460" y="849"/>
                    <a:pt x="3046" y="371"/>
                  </a:cubicBezTo>
                  <a:cubicBezTo>
                    <a:pt x="2992" y="567"/>
                    <a:pt x="2894" y="752"/>
                    <a:pt x="2774" y="926"/>
                  </a:cubicBezTo>
                  <a:cubicBezTo>
                    <a:pt x="2698" y="1013"/>
                    <a:pt x="2633" y="1111"/>
                    <a:pt x="2524" y="1111"/>
                  </a:cubicBezTo>
                  <a:cubicBezTo>
                    <a:pt x="2394" y="1111"/>
                    <a:pt x="2285" y="969"/>
                    <a:pt x="2241" y="849"/>
                  </a:cubicBezTo>
                  <a:cubicBezTo>
                    <a:pt x="2143" y="577"/>
                    <a:pt x="2133" y="273"/>
                    <a:pt x="2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549952" y="1284052"/>
              <a:ext cx="377522" cy="360662"/>
            </a:xfrm>
            <a:custGeom>
              <a:avLst/>
              <a:gdLst/>
              <a:ahLst/>
              <a:cxnLst/>
              <a:rect l="l" t="t" r="r" b="b"/>
              <a:pathLst>
                <a:path w="2689" h="2569" extrusionOk="0">
                  <a:moveTo>
                    <a:pt x="1676" y="1"/>
                  </a:moveTo>
                  <a:cubicBezTo>
                    <a:pt x="1676" y="197"/>
                    <a:pt x="1622" y="382"/>
                    <a:pt x="1513" y="545"/>
                  </a:cubicBezTo>
                  <a:cubicBezTo>
                    <a:pt x="1437" y="664"/>
                    <a:pt x="1294" y="782"/>
                    <a:pt x="1158" y="782"/>
                  </a:cubicBezTo>
                  <a:cubicBezTo>
                    <a:pt x="1119" y="782"/>
                    <a:pt x="1081" y="773"/>
                    <a:pt x="1045" y="752"/>
                  </a:cubicBezTo>
                  <a:cubicBezTo>
                    <a:pt x="947" y="697"/>
                    <a:pt x="915" y="588"/>
                    <a:pt x="915" y="480"/>
                  </a:cubicBezTo>
                  <a:cubicBezTo>
                    <a:pt x="915" y="371"/>
                    <a:pt x="969" y="273"/>
                    <a:pt x="1002" y="175"/>
                  </a:cubicBezTo>
                  <a:lnTo>
                    <a:pt x="1002" y="175"/>
                  </a:lnTo>
                  <a:cubicBezTo>
                    <a:pt x="784" y="229"/>
                    <a:pt x="588" y="338"/>
                    <a:pt x="404" y="490"/>
                  </a:cubicBezTo>
                  <a:cubicBezTo>
                    <a:pt x="175" y="697"/>
                    <a:pt x="1" y="1013"/>
                    <a:pt x="55" y="1317"/>
                  </a:cubicBezTo>
                  <a:cubicBezTo>
                    <a:pt x="99" y="1535"/>
                    <a:pt x="240" y="1731"/>
                    <a:pt x="425" y="1861"/>
                  </a:cubicBezTo>
                  <a:cubicBezTo>
                    <a:pt x="588" y="2003"/>
                    <a:pt x="773" y="2111"/>
                    <a:pt x="937" y="2242"/>
                  </a:cubicBezTo>
                  <a:cubicBezTo>
                    <a:pt x="1132" y="2318"/>
                    <a:pt x="1296" y="2405"/>
                    <a:pt x="1404" y="2568"/>
                  </a:cubicBezTo>
                  <a:cubicBezTo>
                    <a:pt x="1644" y="2372"/>
                    <a:pt x="2068" y="2405"/>
                    <a:pt x="2394" y="2340"/>
                  </a:cubicBezTo>
                  <a:cubicBezTo>
                    <a:pt x="2394" y="2329"/>
                    <a:pt x="2405" y="2329"/>
                    <a:pt x="2416" y="2329"/>
                  </a:cubicBezTo>
                  <a:cubicBezTo>
                    <a:pt x="2623" y="2046"/>
                    <a:pt x="2688" y="1665"/>
                    <a:pt x="2634" y="1317"/>
                  </a:cubicBezTo>
                  <a:cubicBezTo>
                    <a:pt x="2579" y="1100"/>
                    <a:pt x="2470" y="882"/>
                    <a:pt x="2351" y="697"/>
                  </a:cubicBezTo>
                  <a:cubicBezTo>
                    <a:pt x="2177" y="425"/>
                    <a:pt x="1927" y="208"/>
                    <a:pt x="1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5"/>
          <p:cNvSpPr/>
          <p:nvPr/>
        </p:nvSpPr>
        <p:spPr>
          <a:xfrm rot="-397682" flipH="1">
            <a:off x="-1358155" y="796479"/>
            <a:ext cx="4545131" cy="1597351"/>
          </a:xfrm>
          <a:custGeom>
            <a:avLst/>
            <a:gdLst/>
            <a:ahLst/>
            <a:cxnLst/>
            <a:rect l="l" t="t" r="r" b="b"/>
            <a:pathLst>
              <a:path w="76086" h="29406" extrusionOk="0">
                <a:moveTo>
                  <a:pt x="28120" y="1"/>
                </a:moveTo>
                <a:cubicBezTo>
                  <a:pt x="27710" y="1"/>
                  <a:pt x="27287" y="26"/>
                  <a:pt x="26853" y="80"/>
                </a:cubicBezTo>
                <a:cubicBezTo>
                  <a:pt x="22283" y="614"/>
                  <a:pt x="19514" y="3682"/>
                  <a:pt x="19347" y="7085"/>
                </a:cubicBezTo>
                <a:cubicBezTo>
                  <a:pt x="19065" y="6855"/>
                  <a:pt x="18621" y="6716"/>
                  <a:pt x="18130" y="6716"/>
                </a:cubicBezTo>
                <a:cubicBezTo>
                  <a:pt x="17056" y="6716"/>
                  <a:pt x="15755" y="7378"/>
                  <a:pt x="15411" y="9186"/>
                </a:cubicBezTo>
                <a:cubicBezTo>
                  <a:pt x="14757" y="7975"/>
                  <a:pt x="12839" y="7129"/>
                  <a:pt x="10462" y="7129"/>
                </a:cubicBezTo>
                <a:cubicBezTo>
                  <a:pt x="8716" y="7129"/>
                  <a:pt x="6724" y="7585"/>
                  <a:pt x="4804" y="8686"/>
                </a:cubicBezTo>
                <a:cubicBezTo>
                  <a:pt x="3169" y="9620"/>
                  <a:pt x="1835" y="11288"/>
                  <a:pt x="1101" y="13156"/>
                </a:cubicBezTo>
                <a:cubicBezTo>
                  <a:pt x="0" y="15891"/>
                  <a:pt x="167" y="19027"/>
                  <a:pt x="2502" y="21295"/>
                </a:cubicBezTo>
                <a:cubicBezTo>
                  <a:pt x="4410" y="23178"/>
                  <a:pt x="6735" y="23814"/>
                  <a:pt x="8977" y="23814"/>
                </a:cubicBezTo>
                <a:cubicBezTo>
                  <a:pt x="9713" y="23814"/>
                  <a:pt x="10441" y="23746"/>
                  <a:pt x="11142" y="23630"/>
                </a:cubicBezTo>
                <a:cubicBezTo>
                  <a:pt x="11642" y="24831"/>
                  <a:pt x="12643" y="26165"/>
                  <a:pt x="14511" y="26899"/>
                </a:cubicBezTo>
                <a:cubicBezTo>
                  <a:pt x="15131" y="27130"/>
                  <a:pt x="15721" y="27232"/>
                  <a:pt x="16280" y="27232"/>
                </a:cubicBezTo>
                <a:cubicBezTo>
                  <a:pt x="17493" y="27232"/>
                  <a:pt x="18557" y="26750"/>
                  <a:pt x="19447" y="26065"/>
                </a:cubicBezTo>
                <a:cubicBezTo>
                  <a:pt x="20848" y="27766"/>
                  <a:pt x="23284" y="29301"/>
                  <a:pt x="27353" y="29401"/>
                </a:cubicBezTo>
                <a:cubicBezTo>
                  <a:pt x="27490" y="29404"/>
                  <a:pt x="27625" y="29405"/>
                  <a:pt x="27758" y="29405"/>
                </a:cubicBezTo>
                <a:cubicBezTo>
                  <a:pt x="36809" y="29405"/>
                  <a:pt x="37360" y="22796"/>
                  <a:pt x="37360" y="22796"/>
                </a:cubicBezTo>
                <a:cubicBezTo>
                  <a:pt x="37360" y="22796"/>
                  <a:pt x="39087" y="24948"/>
                  <a:pt x="42176" y="24948"/>
                </a:cubicBezTo>
                <a:cubicBezTo>
                  <a:pt x="42440" y="24948"/>
                  <a:pt x="42714" y="24932"/>
                  <a:pt x="42998" y="24898"/>
                </a:cubicBezTo>
                <a:cubicBezTo>
                  <a:pt x="47634" y="24297"/>
                  <a:pt x="50203" y="19594"/>
                  <a:pt x="50203" y="19594"/>
                </a:cubicBezTo>
                <a:cubicBezTo>
                  <a:pt x="50203" y="19594"/>
                  <a:pt x="51482" y="20788"/>
                  <a:pt x="53095" y="20788"/>
                </a:cubicBezTo>
                <a:cubicBezTo>
                  <a:pt x="53230" y="20788"/>
                  <a:pt x="53367" y="20779"/>
                  <a:pt x="53505" y="20761"/>
                </a:cubicBezTo>
                <a:cubicBezTo>
                  <a:pt x="56207" y="20394"/>
                  <a:pt x="55707" y="17226"/>
                  <a:pt x="55707" y="17226"/>
                </a:cubicBezTo>
                <a:lnTo>
                  <a:pt x="55707" y="17226"/>
                </a:lnTo>
                <a:cubicBezTo>
                  <a:pt x="55707" y="17226"/>
                  <a:pt x="57705" y="17355"/>
                  <a:pt x="60441" y="17355"/>
                </a:cubicBezTo>
                <a:cubicBezTo>
                  <a:pt x="65321" y="17355"/>
                  <a:pt x="72551" y="16944"/>
                  <a:pt x="74987" y="14657"/>
                </a:cubicBezTo>
                <a:cubicBezTo>
                  <a:pt x="75054" y="14590"/>
                  <a:pt x="75154" y="14524"/>
                  <a:pt x="75187" y="14423"/>
                </a:cubicBezTo>
                <a:cubicBezTo>
                  <a:pt x="76086" y="12863"/>
                  <a:pt x="71286" y="10330"/>
                  <a:pt x="66300" y="10330"/>
                </a:cubicBezTo>
                <a:cubicBezTo>
                  <a:pt x="64252" y="10330"/>
                  <a:pt x="62172" y="10758"/>
                  <a:pt x="60443" y="11855"/>
                </a:cubicBezTo>
                <a:cubicBezTo>
                  <a:pt x="59509" y="8186"/>
                  <a:pt x="56340" y="5117"/>
                  <a:pt x="52638" y="4350"/>
                </a:cubicBezTo>
                <a:cubicBezTo>
                  <a:pt x="51993" y="4216"/>
                  <a:pt x="51335" y="4151"/>
                  <a:pt x="50677" y="4151"/>
                </a:cubicBezTo>
                <a:cubicBezTo>
                  <a:pt x="47559" y="4151"/>
                  <a:pt x="44425" y="5607"/>
                  <a:pt x="42497" y="8086"/>
                </a:cubicBezTo>
                <a:cubicBezTo>
                  <a:pt x="43198" y="6251"/>
                  <a:pt x="42197" y="4016"/>
                  <a:pt x="40462" y="3249"/>
                </a:cubicBezTo>
                <a:cubicBezTo>
                  <a:pt x="40032" y="3070"/>
                  <a:pt x="39568" y="2986"/>
                  <a:pt x="39101" y="2986"/>
                </a:cubicBezTo>
                <a:cubicBezTo>
                  <a:pt x="37647" y="2986"/>
                  <a:pt x="36157" y="3796"/>
                  <a:pt x="35526" y="5083"/>
                </a:cubicBezTo>
                <a:cubicBezTo>
                  <a:pt x="34891" y="2364"/>
                  <a:pt x="32067" y="1"/>
                  <a:pt x="281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5"/>
          <p:cNvSpPr/>
          <p:nvPr/>
        </p:nvSpPr>
        <p:spPr>
          <a:xfrm flipH="1">
            <a:off x="6172920" y="3471802"/>
            <a:ext cx="4385999" cy="2264398"/>
          </a:xfrm>
          <a:custGeom>
            <a:avLst/>
            <a:gdLst/>
            <a:ahLst/>
            <a:cxnLst/>
            <a:rect l="l" t="t" r="r" b="b"/>
            <a:pathLst>
              <a:path w="98595" h="49726" extrusionOk="0">
                <a:moveTo>
                  <a:pt x="53194" y="1"/>
                </a:moveTo>
                <a:cubicBezTo>
                  <a:pt x="53051" y="1"/>
                  <a:pt x="52907" y="3"/>
                  <a:pt x="52762" y="7"/>
                </a:cubicBezTo>
                <a:cubicBezTo>
                  <a:pt x="46891" y="174"/>
                  <a:pt x="43155" y="4043"/>
                  <a:pt x="42888" y="7913"/>
                </a:cubicBezTo>
                <a:cubicBezTo>
                  <a:pt x="41963" y="6622"/>
                  <a:pt x="40372" y="5914"/>
                  <a:pt x="38813" y="5914"/>
                </a:cubicBezTo>
                <a:cubicBezTo>
                  <a:pt x="37955" y="5914"/>
                  <a:pt x="37106" y="6128"/>
                  <a:pt x="36384" y="6578"/>
                </a:cubicBezTo>
                <a:cubicBezTo>
                  <a:pt x="34316" y="7879"/>
                  <a:pt x="33548" y="10881"/>
                  <a:pt x="34749" y="13016"/>
                </a:cubicBezTo>
                <a:cubicBezTo>
                  <a:pt x="32355" y="10736"/>
                  <a:pt x="29057" y="9500"/>
                  <a:pt x="25772" y="9500"/>
                </a:cubicBezTo>
                <a:cubicBezTo>
                  <a:pt x="24250" y="9500"/>
                  <a:pt x="22732" y="9765"/>
                  <a:pt x="21306" y="10314"/>
                </a:cubicBezTo>
                <a:cubicBezTo>
                  <a:pt x="16803" y="12016"/>
                  <a:pt x="13467" y="16419"/>
                  <a:pt x="13034" y="21222"/>
                </a:cubicBezTo>
                <a:cubicBezTo>
                  <a:pt x="12377" y="21025"/>
                  <a:pt x="11596" y="20922"/>
                  <a:pt x="10749" y="20922"/>
                </a:cubicBezTo>
                <a:cubicBezTo>
                  <a:pt x="6296" y="20922"/>
                  <a:pt x="1" y="23753"/>
                  <a:pt x="225" y="30562"/>
                </a:cubicBezTo>
                <a:cubicBezTo>
                  <a:pt x="225" y="30963"/>
                  <a:pt x="258" y="31296"/>
                  <a:pt x="291" y="31663"/>
                </a:cubicBezTo>
                <a:cubicBezTo>
                  <a:pt x="458" y="32897"/>
                  <a:pt x="2393" y="35499"/>
                  <a:pt x="6896" y="37234"/>
                </a:cubicBezTo>
                <a:cubicBezTo>
                  <a:pt x="9661" y="38315"/>
                  <a:pt x="12779" y="39070"/>
                  <a:pt x="15786" y="39070"/>
                </a:cubicBezTo>
                <a:cubicBezTo>
                  <a:pt x="18621" y="39070"/>
                  <a:pt x="21358" y="38400"/>
                  <a:pt x="23608" y="36700"/>
                </a:cubicBezTo>
                <a:lnTo>
                  <a:pt x="23608" y="36700"/>
                </a:lnTo>
                <a:cubicBezTo>
                  <a:pt x="23274" y="39702"/>
                  <a:pt x="26610" y="41670"/>
                  <a:pt x="29446" y="42738"/>
                </a:cubicBezTo>
                <a:cubicBezTo>
                  <a:pt x="32448" y="43905"/>
                  <a:pt x="35483" y="45073"/>
                  <a:pt x="38719" y="45239"/>
                </a:cubicBezTo>
                <a:cubicBezTo>
                  <a:pt x="38891" y="45247"/>
                  <a:pt x="39064" y="45250"/>
                  <a:pt x="39238" y="45250"/>
                </a:cubicBezTo>
                <a:cubicBezTo>
                  <a:pt x="42290" y="45250"/>
                  <a:pt x="45491" y="44134"/>
                  <a:pt x="47258" y="41704"/>
                </a:cubicBezTo>
                <a:cubicBezTo>
                  <a:pt x="49002" y="44727"/>
                  <a:pt x="52540" y="46465"/>
                  <a:pt x="56030" y="46465"/>
                </a:cubicBezTo>
                <a:cubicBezTo>
                  <a:pt x="57816" y="46465"/>
                  <a:pt x="59589" y="46010"/>
                  <a:pt x="61101" y="45039"/>
                </a:cubicBezTo>
                <a:cubicBezTo>
                  <a:pt x="63148" y="47995"/>
                  <a:pt x="66762" y="49726"/>
                  <a:pt x="70352" y="49726"/>
                </a:cubicBezTo>
                <a:cubicBezTo>
                  <a:pt x="71503" y="49726"/>
                  <a:pt x="72651" y="49548"/>
                  <a:pt x="73744" y="49176"/>
                </a:cubicBezTo>
                <a:cubicBezTo>
                  <a:pt x="78247" y="47608"/>
                  <a:pt x="81449" y="42904"/>
                  <a:pt x="81182" y="38168"/>
                </a:cubicBezTo>
                <a:lnTo>
                  <a:pt x="81182" y="38168"/>
                </a:lnTo>
                <a:cubicBezTo>
                  <a:pt x="81688" y="38444"/>
                  <a:pt x="82239" y="38569"/>
                  <a:pt x="82794" y="38569"/>
                </a:cubicBezTo>
                <a:cubicBezTo>
                  <a:pt x="84986" y="38569"/>
                  <a:pt x="87246" y="36620"/>
                  <a:pt x="87087" y="34332"/>
                </a:cubicBezTo>
                <a:lnTo>
                  <a:pt x="87087" y="34332"/>
                </a:lnTo>
                <a:cubicBezTo>
                  <a:pt x="88147" y="35290"/>
                  <a:pt x="89549" y="35737"/>
                  <a:pt x="90979" y="35737"/>
                </a:cubicBezTo>
                <a:cubicBezTo>
                  <a:pt x="92832" y="35737"/>
                  <a:pt x="94731" y="34987"/>
                  <a:pt x="95993" y="33631"/>
                </a:cubicBezTo>
                <a:cubicBezTo>
                  <a:pt x="98228" y="31196"/>
                  <a:pt x="98595" y="27360"/>
                  <a:pt x="97294" y="24291"/>
                </a:cubicBezTo>
                <a:cubicBezTo>
                  <a:pt x="96427" y="22223"/>
                  <a:pt x="94959" y="20488"/>
                  <a:pt x="93158" y="19154"/>
                </a:cubicBezTo>
                <a:cubicBezTo>
                  <a:pt x="93258" y="18387"/>
                  <a:pt x="93158" y="17620"/>
                  <a:pt x="92991" y="16886"/>
                </a:cubicBezTo>
                <a:cubicBezTo>
                  <a:pt x="92824" y="16185"/>
                  <a:pt x="92491" y="15485"/>
                  <a:pt x="92090" y="14851"/>
                </a:cubicBezTo>
                <a:cubicBezTo>
                  <a:pt x="90858" y="13051"/>
                  <a:pt x="88678" y="12017"/>
                  <a:pt x="86520" y="12017"/>
                </a:cubicBezTo>
                <a:cubicBezTo>
                  <a:pt x="85758" y="12017"/>
                  <a:pt x="84999" y="12146"/>
                  <a:pt x="84285" y="12416"/>
                </a:cubicBezTo>
                <a:cubicBezTo>
                  <a:pt x="85352" y="9013"/>
                  <a:pt x="82650" y="4877"/>
                  <a:pt x="79081" y="4577"/>
                </a:cubicBezTo>
                <a:cubicBezTo>
                  <a:pt x="78920" y="4561"/>
                  <a:pt x="78759" y="4554"/>
                  <a:pt x="78598" y="4554"/>
                </a:cubicBezTo>
                <a:cubicBezTo>
                  <a:pt x="75312" y="4554"/>
                  <a:pt x="72319" y="7739"/>
                  <a:pt x="72510" y="11015"/>
                </a:cubicBezTo>
                <a:cubicBezTo>
                  <a:pt x="72343" y="9414"/>
                  <a:pt x="71075" y="8213"/>
                  <a:pt x="69774" y="7312"/>
                </a:cubicBezTo>
                <a:cubicBezTo>
                  <a:pt x="68710" y="6552"/>
                  <a:pt x="67698" y="6296"/>
                  <a:pt x="66807" y="6296"/>
                </a:cubicBezTo>
                <a:cubicBezTo>
                  <a:pt x="65156" y="6296"/>
                  <a:pt x="63915" y="7172"/>
                  <a:pt x="63503" y="7346"/>
                </a:cubicBezTo>
                <a:cubicBezTo>
                  <a:pt x="62657" y="3181"/>
                  <a:pt x="58829" y="1"/>
                  <a:pt x="53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" name="Google Shape;519;p35"/>
          <p:cNvGrpSpPr/>
          <p:nvPr/>
        </p:nvGrpSpPr>
        <p:grpSpPr>
          <a:xfrm flipH="1">
            <a:off x="7760060" y="3482441"/>
            <a:ext cx="1842352" cy="2084431"/>
            <a:chOff x="6420228" y="939869"/>
            <a:chExt cx="658312" cy="725676"/>
          </a:xfrm>
        </p:grpSpPr>
        <p:sp>
          <p:nvSpPr>
            <p:cNvPr id="520" name="Google Shape;520;p35"/>
            <p:cNvSpPr/>
            <p:nvPr/>
          </p:nvSpPr>
          <p:spPr>
            <a:xfrm>
              <a:off x="6420228" y="939869"/>
              <a:ext cx="658312" cy="725676"/>
            </a:xfrm>
            <a:custGeom>
              <a:avLst/>
              <a:gdLst/>
              <a:ahLst/>
              <a:cxnLst/>
              <a:rect l="l" t="t" r="r" b="b"/>
              <a:pathLst>
                <a:path w="4689" h="5169" extrusionOk="0">
                  <a:moveTo>
                    <a:pt x="2241" y="1"/>
                  </a:moveTo>
                  <a:cubicBezTo>
                    <a:pt x="1730" y="153"/>
                    <a:pt x="1458" y="784"/>
                    <a:pt x="1523" y="1306"/>
                  </a:cubicBezTo>
                  <a:cubicBezTo>
                    <a:pt x="1545" y="1546"/>
                    <a:pt x="1632" y="1774"/>
                    <a:pt x="1599" y="2013"/>
                  </a:cubicBezTo>
                  <a:cubicBezTo>
                    <a:pt x="1578" y="2253"/>
                    <a:pt x="1415" y="2503"/>
                    <a:pt x="1164" y="2503"/>
                  </a:cubicBezTo>
                  <a:cubicBezTo>
                    <a:pt x="990" y="2503"/>
                    <a:pt x="838" y="2372"/>
                    <a:pt x="751" y="2220"/>
                  </a:cubicBezTo>
                  <a:cubicBezTo>
                    <a:pt x="642" y="2035"/>
                    <a:pt x="599" y="1829"/>
                    <a:pt x="610" y="1611"/>
                  </a:cubicBezTo>
                  <a:lnTo>
                    <a:pt x="610" y="1611"/>
                  </a:lnTo>
                  <a:cubicBezTo>
                    <a:pt x="131" y="2046"/>
                    <a:pt x="0" y="2797"/>
                    <a:pt x="207" y="3406"/>
                  </a:cubicBezTo>
                  <a:cubicBezTo>
                    <a:pt x="425" y="4026"/>
                    <a:pt x="936" y="4505"/>
                    <a:pt x="1545" y="4733"/>
                  </a:cubicBezTo>
                  <a:cubicBezTo>
                    <a:pt x="1654" y="4766"/>
                    <a:pt x="1752" y="4809"/>
                    <a:pt x="1861" y="4842"/>
                  </a:cubicBezTo>
                  <a:cubicBezTo>
                    <a:pt x="2056" y="4918"/>
                    <a:pt x="2220" y="5005"/>
                    <a:pt x="2328" y="5168"/>
                  </a:cubicBezTo>
                  <a:cubicBezTo>
                    <a:pt x="2568" y="4972"/>
                    <a:pt x="2992" y="5005"/>
                    <a:pt x="3318" y="4940"/>
                  </a:cubicBezTo>
                  <a:cubicBezTo>
                    <a:pt x="3318" y="4929"/>
                    <a:pt x="3329" y="4929"/>
                    <a:pt x="3340" y="4929"/>
                  </a:cubicBezTo>
                  <a:cubicBezTo>
                    <a:pt x="3873" y="4788"/>
                    <a:pt x="4319" y="4385"/>
                    <a:pt x="4515" y="3863"/>
                  </a:cubicBezTo>
                  <a:cubicBezTo>
                    <a:pt x="4689" y="3341"/>
                    <a:pt x="4613" y="2699"/>
                    <a:pt x="4265" y="2264"/>
                  </a:cubicBezTo>
                  <a:cubicBezTo>
                    <a:pt x="4178" y="2449"/>
                    <a:pt x="4047" y="2644"/>
                    <a:pt x="3906" y="2808"/>
                  </a:cubicBezTo>
                  <a:cubicBezTo>
                    <a:pt x="3830" y="2884"/>
                    <a:pt x="3753" y="2971"/>
                    <a:pt x="3645" y="3025"/>
                  </a:cubicBezTo>
                  <a:cubicBezTo>
                    <a:pt x="3596" y="3052"/>
                    <a:pt x="3539" y="3066"/>
                    <a:pt x="3481" y="3066"/>
                  </a:cubicBezTo>
                  <a:cubicBezTo>
                    <a:pt x="3424" y="3066"/>
                    <a:pt x="3367" y="3052"/>
                    <a:pt x="3318" y="3025"/>
                  </a:cubicBezTo>
                  <a:cubicBezTo>
                    <a:pt x="3177" y="2938"/>
                    <a:pt x="3144" y="2764"/>
                    <a:pt x="3166" y="2601"/>
                  </a:cubicBezTo>
                  <a:cubicBezTo>
                    <a:pt x="3199" y="2449"/>
                    <a:pt x="3275" y="2318"/>
                    <a:pt x="3340" y="2166"/>
                  </a:cubicBezTo>
                  <a:cubicBezTo>
                    <a:pt x="3601" y="1578"/>
                    <a:pt x="3460" y="849"/>
                    <a:pt x="3046" y="371"/>
                  </a:cubicBezTo>
                  <a:cubicBezTo>
                    <a:pt x="2992" y="567"/>
                    <a:pt x="2894" y="752"/>
                    <a:pt x="2774" y="926"/>
                  </a:cubicBezTo>
                  <a:cubicBezTo>
                    <a:pt x="2698" y="1013"/>
                    <a:pt x="2633" y="1111"/>
                    <a:pt x="2524" y="1111"/>
                  </a:cubicBezTo>
                  <a:cubicBezTo>
                    <a:pt x="2394" y="1111"/>
                    <a:pt x="2285" y="969"/>
                    <a:pt x="2241" y="849"/>
                  </a:cubicBezTo>
                  <a:cubicBezTo>
                    <a:pt x="2143" y="577"/>
                    <a:pt x="2133" y="273"/>
                    <a:pt x="2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6549952" y="1284052"/>
              <a:ext cx="377522" cy="360662"/>
            </a:xfrm>
            <a:custGeom>
              <a:avLst/>
              <a:gdLst/>
              <a:ahLst/>
              <a:cxnLst/>
              <a:rect l="l" t="t" r="r" b="b"/>
              <a:pathLst>
                <a:path w="2689" h="2569" extrusionOk="0">
                  <a:moveTo>
                    <a:pt x="1676" y="1"/>
                  </a:moveTo>
                  <a:cubicBezTo>
                    <a:pt x="1676" y="197"/>
                    <a:pt x="1622" y="382"/>
                    <a:pt x="1513" y="545"/>
                  </a:cubicBezTo>
                  <a:cubicBezTo>
                    <a:pt x="1437" y="664"/>
                    <a:pt x="1294" y="782"/>
                    <a:pt x="1158" y="782"/>
                  </a:cubicBezTo>
                  <a:cubicBezTo>
                    <a:pt x="1119" y="782"/>
                    <a:pt x="1081" y="773"/>
                    <a:pt x="1045" y="752"/>
                  </a:cubicBezTo>
                  <a:cubicBezTo>
                    <a:pt x="947" y="697"/>
                    <a:pt x="915" y="588"/>
                    <a:pt x="915" y="480"/>
                  </a:cubicBezTo>
                  <a:cubicBezTo>
                    <a:pt x="915" y="371"/>
                    <a:pt x="969" y="273"/>
                    <a:pt x="1002" y="175"/>
                  </a:cubicBezTo>
                  <a:lnTo>
                    <a:pt x="1002" y="175"/>
                  </a:lnTo>
                  <a:cubicBezTo>
                    <a:pt x="784" y="229"/>
                    <a:pt x="588" y="338"/>
                    <a:pt x="404" y="490"/>
                  </a:cubicBezTo>
                  <a:cubicBezTo>
                    <a:pt x="175" y="697"/>
                    <a:pt x="1" y="1013"/>
                    <a:pt x="55" y="1317"/>
                  </a:cubicBezTo>
                  <a:cubicBezTo>
                    <a:pt x="99" y="1535"/>
                    <a:pt x="240" y="1731"/>
                    <a:pt x="425" y="1861"/>
                  </a:cubicBezTo>
                  <a:cubicBezTo>
                    <a:pt x="588" y="2003"/>
                    <a:pt x="773" y="2111"/>
                    <a:pt x="937" y="2242"/>
                  </a:cubicBezTo>
                  <a:cubicBezTo>
                    <a:pt x="1132" y="2318"/>
                    <a:pt x="1296" y="2405"/>
                    <a:pt x="1404" y="2568"/>
                  </a:cubicBezTo>
                  <a:cubicBezTo>
                    <a:pt x="1644" y="2372"/>
                    <a:pt x="2068" y="2405"/>
                    <a:pt x="2394" y="2340"/>
                  </a:cubicBezTo>
                  <a:cubicBezTo>
                    <a:pt x="2394" y="2329"/>
                    <a:pt x="2405" y="2329"/>
                    <a:pt x="2416" y="2329"/>
                  </a:cubicBezTo>
                  <a:cubicBezTo>
                    <a:pt x="2623" y="2046"/>
                    <a:pt x="2688" y="1665"/>
                    <a:pt x="2634" y="1317"/>
                  </a:cubicBezTo>
                  <a:cubicBezTo>
                    <a:pt x="2579" y="1100"/>
                    <a:pt x="2470" y="882"/>
                    <a:pt x="2351" y="697"/>
                  </a:cubicBezTo>
                  <a:cubicBezTo>
                    <a:pt x="2177" y="425"/>
                    <a:pt x="1927" y="208"/>
                    <a:pt x="1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35"/>
          <p:cNvGrpSpPr/>
          <p:nvPr/>
        </p:nvGrpSpPr>
        <p:grpSpPr>
          <a:xfrm>
            <a:off x="6814290" y="4163940"/>
            <a:ext cx="1039409" cy="1175958"/>
            <a:chOff x="6420228" y="939869"/>
            <a:chExt cx="658312" cy="725676"/>
          </a:xfrm>
        </p:grpSpPr>
        <p:sp>
          <p:nvSpPr>
            <p:cNvPr id="523" name="Google Shape;523;p35"/>
            <p:cNvSpPr/>
            <p:nvPr/>
          </p:nvSpPr>
          <p:spPr>
            <a:xfrm>
              <a:off x="6420228" y="939869"/>
              <a:ext cx="658312" cy="725676"/>
            </a:xfrm>
            <a:custGeom>
              <a:avLst/>
              <a:gdLst/>
              <a:ahLst/>
              <a:cxnLst/>
              <a:rect l="l" t="t" r="r" b="b"/>
              <a:pathLst>
                <a:path w="4689" h="5169" extrusionOk="0">
                  <a:moveTo>
                    <a:pt x="2241" y="1"/>
                  </a:moveTo>
                  <a:cubicBezTo>
                    <a:pt x="1730" y="153"/>
                    <a:pt x="1458" y="784"/>
                    <a:pt x="1523" y="1306"/>
                  </a:cubicBezTo>
                  <a:cubicBezTo>
                    <a:pt x="1545" y="1546"/>
                    <a:pt x="1632" y="1774"/>
                    <a:pt x="1599" y="2013"/>
                  </a:cubicBezTo>
                  <a:cubicBezTo>
                    <a:pt x="1578" y="2253"/>
                    <a:pt x="1415" y="2503"/>
                    <a:pt x="1164" y="2503"/>
                  </a:cubicBezTo>
                  <a:cubicBezTo>
                    <a:pt x="990" y="2503"/>
                    <a:pt x="838" y="2372"/>
                    <a:pt x="751" y="2220"/>
                  </a:cubicBezTo>
                  <a:cubicBezTo>
                    <a:pt x="642" y="2035"/>
                    <a:pt x="599" y="1829"/>
                    <a:pt x="610" y="1611"/>
                  </a:cubicBezTo>
                  <a:lnTo>
                    <a:pt x="610" y="1611"/>
                  </a:lnTo>
                  <a:cubicBezTo>
                    <a:pt x="131" y="2046"/>
                    <a:pt x="0" y="2797"/>
                    <a:pt x="207" y="3406"/>
                  </a:cubicBezTo>
                  <a:cubicBezTo>
                    <a:pt x="425" y="4026"/>
                    <a:pt x="936" y="4505"/>
                    <a:pt x="1545" y="4733"/>
                  </a:cubicBezTo>
                  <a:cubicBezTo>
                    <a:pt x="1654" y="4766"/>
                    <a:pt x="1752" y="4809"/>
                    <a:pt x="1861" y="4842"/>
                  </a:cubicBezTo>
                  <a:cubicBezTo>
                    <a:pt x="2056" y="4918"/>
                    <a:pt x="2220" y="5005"/>
                    <a:pt x="2328" y="5168"/>
                  </a:cubicBezTo>
                  <a:cubicBezTo>
                    <a:pt x="2568" y="4972"/>
                    <a:pt x="2992" y="5005"/>
                    <a:pt x="3318" y="4940"/>
                  </a:cubicBezTo>
                  <a:cubicBezTo>
                    <a:pt x="3318" y="4929"/>
                    <a:pt x="3329" y="4929"/>
                    <a:pt x="3340" y="4929"/>
                  </a:cubicBezTo>
                  <a:cubicBezTo>
                    <a:pt x="3873" y="4788"/>
                    <a:pt x="4319" y="4385"/>
                    <a:pt x="4515" y="3863"/>
                  </a:cubicBezTo>
                  <a:cubicBezTo>
                    <a:pt x="4689" y="3341"/>
                    <a:pt x="4613" y="2699"/>
                    <a:pt x="4265" y="2264"/>
                  </a:cubicBezTo>
                  <a:cubicBezTo>
                    <a:pt x="4178" y="2449"/>
                    <a:pt x="4047" y="2644"/>
                    <a:pt x="3906" y="2808"/>
                  </a:cubicBezTo>
                  <a:cubicBezTo>
                    <a:pt x="3830" y="2884"/>
                    <a:pt x="3753" y="2971"/>
                    <a:pt x="3645" y="3025"/>
                  </a:cubicBezTo>
                  <a:cubicBezTo>
                    <a:pt x="3596" y="3052"/>
                    <a:pt x="3539" y="3066"/>
                    <a:pt x="3481" y="3066"/>
                  </a:cubicBezTo>
                  <a:cubicBezTo>
                    <a:pt x="3424" y="3066"/>
                    <a:pt x="3367" y="3052"/>
                    <a:pt x="3318" y="3025"/>
                  </a:cubicBezTo>
                  <a:cubicBezTo>
                    <a:pt x="3177" y="2938"/>
                    <a:pt x="3144" y="2764"/>
                    <a:pt x="3166" y="2601"/>
                  </a:cubicBezTo>
                  <a:cubicBezTo>
                    <a:pt x="3199" y="2449"/>
                    <a:pt x="3275" y="2318"/>
                    <a:pt x="3340" y="2166"/>
                  </a:cubicBezTo>
                  <a:cubicBezTo>
                    <a:pt x="3601" y="1578"/>
                    <a:pt x="3460" y="849"/>
                    <a:pt x="3046" y="371"/>
                  </a:cubicBezTo>
                  <a:cubicBezTo>
                    <a:pt x="2992" y="567"/>
                    <a:pt x="2894" y="752"/>
                    <a:pt x="2774" y="926"/>
                  </a:cubicBezTo>
                  <a:cubicBezTo>
                    <a:pt x="2698" y="1013"/>
                    <a:pt x="2633" y="1111"/>
                    <a:pt x="2524" y="1111"/>
                  </a:cubicBezTo>
                  <a:cubicBezTo>
                    <a:pt x="2394" y="1111"/>
                    <a:pt x="2285" y="969"/>
                    <a:pt x="2241" y="849"/>
                  </a:cubicBezTo>
                  <a:cubicBezTo>
                    <a:pt x="2143" y="577"/>
                    <a:pt x="2133" y="273"/>
                    <a:pt x="2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6549952" y="1284052"/>
              <a:ext cx="377522" cy="360662"/>
            </a:xfrm>
            <a:custGeom>
              <a:avLst/>
              <a:gdLst/>
              <a:ahLst/>
              <a:cxnLst/>
              <a:rect l="l" t="t" r="r" b="b"/>
              <a:pathLst>
                <a:path w="2689" h="2569" extrusionOk="0">
                  <a:moveTo>
                    <a:pt x="1676" y="1"/>
                  </a:moveTo>
                  <a:cubicBezTo>
                    <a:pt x="1676" y="197"/>
                    <a:pt x="1622" y="382"/>
                    <a:pt x="1513" y="545"/>
                  </a:cubicBezTo>
                  <a:cubicBezTo>
                    <a:pt x="1437" y="664"/>
                    <a:pt x="1294" y="782"/>
                    <a:pt x="1158" y="782"/>
                  </a:cubicBezTo>
                  <a:cubicBezTo>
                    <a:pt x="1119" y="782"/>
                    <a:pt x="1081" y="773"/>
                    <a:pt x="1045" y="752"/>
                  </a:cubicBezTo>
                  <a:cubicBezTo>
                    <a:pt x="947" y="697"/>
                    <a:pt x="915" y="588"/>
                    <a:pt x="915" y="480"/>
                  </a:cubicBezTo>
                  <a:cubicBezTo>
                    <a:pt x="915" y="371"/>
                    <a:pt x="969" y="273"/>
                    <a:pt x="1002" y="175"/>
                  </a:cubicBezTo>
                  <a:lnTo>
                    <a:pt x="1002" y="175"/>
                  </a:lnTo>
                  <a:cubicBezTo>
                    <a:pt x="784" y="229"/>
                    <a:pt x="588" y="338"/>
                    <a:pt x="404" y="490"/>
                  </a:cubicBezTo>
                  <a:cubicBezTo>
                    <a:pt x="175" y="697"/>
                    <a:pt x="1" y="1013"/>
                    <a:pt x="55" y="1317"/>
                  </a:cubicBezTo>
                  <a:cubicBezTo>
                    <a:pt x="99" y="1535"/>
                    <a:pt x="240" y="1731"/>
                    <a:pt x="425" y="1861"/>
                  </a:cubicBezTo>
                  <a:cubicBezTo>
                    <a:pt x="588" y="2003"/>
                    <a:pt x="773" y="2111"/>
                    <a:pt x="937" y="2242"/>
                  </a:cubicBezTo>
                  <a:cubicBezTo>
                    <a:pt x="1132" y="2318"/>
                    <a:pt x="1296" y="2405"/>
                    <a:pt x="1404" y="2568"/>
                  </a:cubicBezTo>
                  <a:cubicBezTo>
                    <a:pt x="1644" y="2372"/>
                    <a:pt x="2068" y="2405"/>
                    <a:pt x="2394" y="2340"/>
                  </a:cubicBezTo>
                  <a:cubicBezTo>
                    <a:pt x="2394" y="2329"/>
                    <a:pt x="2405" y="2329"/>
                    <a:pt x="2416" y="2329"/>
                  </a:cubicBezTo>
                  <a:cubicBezTo>
                    <a:pt x="2623" y="2046"/>
                    <a:pt x="2688" y="1665"/>
                    <a:pt x="2634" y="1317"/>
                  </a:cubicBezTo>
                  <a:cubicBezTo>
                    <a:pt x="2579" y="1100"/>
                    <a:pt x="2470" y="882"/>
                    <a:pt x="2351" y="697"/>
                  </a:cubicBezTo>
                  <a:cubicBezTo>
                    <a:pt x="2177" y="425"/>
                    <a:pt x="1927" y="208"/>
                    <a:pt x="1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35"/>
          <p:cNvGrpSpPr/>
          <p:nvPr/>
        </p:nvGrpSpPr>
        <p:grpSpPr>
          <a:xfrm flipH="1">
            <a:off x="-207952" y="3345541"/>
            <a:ext cx="1842352" cy="2084431"/>
            <a:chOff x="6420228" y="939869"/>
            <a:chExt cx="658312" cy="725676"/>
          </a:xfrm>
        </p:grpSpPr>
        <p:sp>
          <p:nvSpPr>
            <p:cNvPr id="526" name="Google Shape;526;p35"/>
            <p:cNvSpPr/>
            <p:nvPr/>
          </p:nvSpPr>
          <p:spPr>
            <a:xfrm>
              <a:off x="6420228" y="939869"/>
              <a:ext cx="658312" cy="725676"/>
            </a:xfrm>
            <a:custGeom>
              <a:avLst/>
              <a:gdLst/>
              <a:ahLst/>
              <a:cxnLst/>
              <a:rect l="l" t="t" r="r" b="b"/>
              <a:pathLst>
                <a:path w="4689" h="5169" extrusionOk="0">
                  <a:moveTo>
                    <a:pt x="2241" y="1"/>
                  </a:moveTo>
                  <a:cubicBezTo>
                    <a:pt x="1730" y="153"/>
                    <a:pt x="1458" y="784"/>
                    <a:pt x="1523" y="1306"/>
                  </a:cubicBezTo>
                  <a:cubicBezTo>
                    <a:pt x="1545" y="1546"/>
                    <a:pt x="1632" y="1774"/>
                    <a:pt x="1599" y="2013"/>
                  </a:cubicBezTo>
                  <a:cubicBezTo>
                    <a:pt x="1578" y="2253"/>
                    <a:pt x="1415" y="2503"/>
                    <a:pt x="1164" y="2503"/>
                  </a:cubicBezTo>
                  <a:cubicBezTo>
                    <a:pt x="990" y="2503"/>
                    <a:pt x="838" y="2372"/>
                    <a:pt x="751" y="2220"/>
                  </a:cubicBezTo>
                  <a:cubicBezTo>
                    <a:pt x="642" y="2035"/>
                    <a:pt x="599" y="1829"/>
                    <a:pt x="610" y="1611"/>
                  </a:cubicBezTo>
                  <a:lnTo>
                    <a:pt x="610" y="1611"/>
                  </a:lnTo>
                  <a:cubicBezTo>
                    <a:pt x="131" y="2046"/>
                    <a:pt x="0" y="2797"/>
                    <a:pt x="207" y="3406"/>
                  </a:cubicBezTo>
                  <a:cubicBezTo>
                    <a:pt x="425" y="4026"/>
                    <a:pt x="936" y="4505"/>
                    <a:pt x="1545" y="4733"/>
                  </a:cubicBezTo>
                  <a:cubicBezTo>
                    <a:pt x="1654" y="4766"/>
                    <a:pt x="1752" y="4809"/>
                    <a:pt x="1861" y="4842"/>
                  </a:cubicBezTo>
                  <a:cubicBezTo>
                    <a:pt x="2056" y="4918"/>
                    <a:pt x="2220" y="5005"/>
                    <a:pt x="2328" y="5168"/>
                  </a:cubicBezTo>
                  <a:cubicBezTo>
                    <a:pt x="2568" y="4972"/>
                    <a:pt x="2992" y="5005"/>
                    <a:pt x="3318" y="4940"/>
                  </a:cubicBezTo>
                  <a:cubicBezTo>
                    <a:pt x="3318" y="4929"/>
                    <a:pt x="3329" y="4929"/>
                    <a:pt x="3340" y="4929"/>
                  </a:cubicBezTo>
                  <a:cubicBezTo>
                    <a:pt x="3873" y="4788"/>
                    <a:pt x="4319" y="4385"/>
                    <a:pt x="4515" y="3863"/>
                  </a:cubicBezTo>
                  <a:cubicBezTo>
                    <a:pt x="4689" y="3341"/>
                    <a:pt x="4613" y="2699"/>
                    <a:pt x="4265" y="2264"/>
                  </a:cubicBezTo>
                  <a:cubicBezTo>
                    <a:pt x="4178" y="2449"/>
                    <a:pt x="4047" y="2644"/>
                    <a:pt x="3906" y="2808"/>
                  </a:cubicBezTo>
                  <a:cubicBezTo>
                    <a:pt x="3830" y="2884"/>
                    <a:pt x="3753" y="2971"/>
                    <a:pt x="3645" y="3025"/>
                  </a:cubicBezTo>
                  <a:cubicBezTo>
                    <a:pt x="3596" y="3052"/>
                    <a:pt x="3539" y="3066"/>
                    <a:pt x="3481" y="3066"/>
                  </a:cubicBezTo>
                  <a:cubicBezTo>
                    <a:pt x="3424" y="3066"/>
                    <a:pt x="3367" y="3052"/>
                    <a:pt x="3318" y="3025"/>
                  </a:cubicBezTo>
                  <a:cubicBezTo>
                    <a:pt x="3177" y="2938"/>
                    <a:pt x="3144" y="2764"/>
                    <a:pt x="3166" y="2601"/>
                  </a:cubicBezTo>
                  <a:cubicBezTo>
                    <a:pt x="3199" y="2449"/>
                    <a:pt x="3275" y="2318"/>
                    <a:pt x="3340" y="2166"/>
                  </a:cubicBezTo>
                  <a:cubicBezTo>
                    <a:pt x="3601" y="1578"/>
                    <a:pt x="3460" y="849"/>
                    <a:pt x="3046" y="371"/>
                  </a:cubicBezTo>
                  <a:cubicBezTo>
                    <a:pt x="2992" y="567"/>
                    <a:pt x="2894" y="752"/>
                    <a:pt x="2774" y="926"/>
                  </a:cubicBezTo>
                  <a:cubicBezTo>
                    <a:pt x="2698" y="1013"/>
                    <a:pt x="2633" y="1111"/>
                    <a:pt x="2524" y="1111"/>
                  </a:cubicBezTo>
                  <a:cubicBezTo>
                    <a:pt x="2394" y="1111"/>
                    <a:pt x="2285" y="969"/>
                    <a:pt x="2241" y="849"/>
                  </a:cubicBezTo>
                  <a:cubicBezTo>
                    <a:pt x="2143" y="577"/>
                    <a:pt x="2133" y="273"/>
                    <a:pt x="2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6549952" y="1284052"/>
              <a:ext cx="377522" cy="360662"/>
            </a:xfrm>
            <a:custGeom>
              <a:avLst/>
              <a:gdLst/>
              <a:ahLst/>
              <a:cxnLst/>
              <a:rect l="l" t="t" r="r" b="b"/>
              <a:pathLst>
                <a:path w="2689" h="2569" extrusionOk="0">
                  <a:moveTo>
                    <a:pt x="1676" y="1"/>
                  </a:moveTo>
                  <a:cubicBezTo>
                    <a:pt x="1676" y="197"/>
                    <a:pt x="1622" y="382"/>
                    <a:pt x="1513" y="545"/>
                  </a:cubicBezTo>
                  <a:cubicBezTo>
                    <a:pt x="1437" y="664"/>
                    <a:pt x="1294" y="782"/>
                    <a:pt x="1158" y="782"/>
                  </a:cubicBezTo>
                  <a:cubicBezTo>
                    <a:pt x="1119" y="782"/>
                    <a:pt x="1081" y="773"/>
                    <a:pt x="1045" y="752"/>
                  </a:cubicBezTo>
                  <a:cubicBezTo>
                    <a:pt x="947" y="697"/>
                    <a:pt x="915" y="588"/>
                    <a:pt x="915" y="480"/>
                  </a:cubicBezTo>
                  <a:cubicBezTo>
                    <a:pt x="915" y="371"/>
                    <a:pt x="969" y="273"/>
                    <a:pt x="1002" y="175"/>
                  </a:cubicBezTo>
                  <a:lnTo>
                    <a:pt x="1002" y="175"/>
                  </a:lnTo>
                  <a:cubicBezTo>
                    <a:pt x="784" y="229"/>
                    <a:pt x="588" y="338"/>
                    <a:pt x="404" y="490"/>
                  </a:cubicBezTo>
                  <a:cubicBezTo>
                    <a:pt x="175" y="697"/>
                    <a:pt x="1" y="1013"/>
                    <a:pt x="55" y="1317"/>
                  </a:cubicBezTo>
                  <a:cubicBezTo>
                    <a:pt x="99" y="1535"/>
                    <a:pt x="240" y="1731"/>
                    <a:pt x="425" y="1861"/>
                  </a:cubicBezTo>
                  <a:cubicBezTo>
                    <a:pt x="588" y="2003"/>
                    <a:pt x="773" y="2111"/>
                    <a:pt x="937" y="2242"/>
                  </a:cubicBezTo>
                  <a:cubicBezTo>
                    <a:pt x="1132" y="2318"/>
                    <a:pt x="1296" y="2405"/>
                    <a:pt x="1404" y="2568"/>
                  </a:cubicBezTo>
                  <a:cubicBezTo>
                    <a:pt x="1644" y="2372"/>
                    <a:pt x="2068" y="2405"/>
                    <a:pt x="2394" y="2340"/>
                  </a:cubicBezTo>
                  <a:cubicBezTo>
                    <a:pt x="2394" y="2329"/>
                    <a:pt x="2405" y="2329"/>
                    <a:pt x="2416" y="2329"/>
                  </a:cubicBezTo>
                  <a:cubicBezTo>
                    <a:pt x="2623" y="2046"/>
                    <a:pt x="2688" y="1665"/>
                    <a:pt x="2634" y="1317"/>
                  </a:cubicBezTo>
                  <a:cubicBezTo>
                    <a:pt x="2579" y="1100"/>
                    <a:pt x="2470" y="882"/>
                    <a:pt x="2351" y="697"/>
                  </a:cubicBezTo>
                  <a:cubicBezTo>
                    <a:pt x="2177" y="425"/>
                    <a:pt x="1927" y="208"/>
                    <a:pt x="1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5"/>
          <p:cNvGrpSpPr/>
          <p:nvPr/>
        </p:nvGrpSpPr>
        <p:grpSpPr>
          <a:xfrm>
            <a:off x="1459615" y="4390915"/>
            <a:ext cx="1039409" cy="1175958"/>
            <a:chOff x="6420228" y="939869"/>
            <a:chExt cx="658312" cy="725676"/>
          </a:xfrm>
        </p:grpSpPr>
        <p:sp>
          <p:nvSpPr>
            <p:cNvPr id="529" name="Google Shape;529;p35"/>
            <p:cNvSpPr/>
            <p:nvPr/>
          </p:nvSpPr>
          <p:spPr>
            <a:xfrm>
              <a:off x="6420228" y="939869"/>
              <a:ext cx="658312" cy="725676"/>
            </a:xfrm>
            <a:custGeom>
              <a:avLst/>
              <a:gdLst/>
              <a:ahLst/>
              <a:cxnLst/>
              <a:rect l="l" t="t" r="r" b="b"/>
              <a:pathLst>
                <a:path w="4689" h="5169" extrusionOk="0">
                  <a:moveTo>
                    <a:pt x="2241" y="1"/>
                  </a:moveTo>
                  <a:cubicBezTo>
                    <a:pt x="1730" y="153"/>
                    <a:pt x="1458" y="784"/>
                    <a:pt x="1523" y="1306"/>
                  </a:cubicBezTo>
                  <a:cubicBezTo>
                    <a:pt x="1545" y="1546"/>
                    <a:pt x="1632" y="1774"/>
                    <a:pt x="1599" y="2013"/>
                  </a:cubicBezTo>
                  <a:cubicBezTo>
                    <a:pt x="1578" y="2253"/>
                    <a:pt x="1415" y="2503"/>
                    <a:pt x="1164" y="2503"/>
                  </a:cubicBezTo>
                  <a:cubicBezTo>
                    <a:pt x="990" y="2503"/>
                    <a:pt x="838" y="2372"/>
                    <a:pt x="751" y="2220"/>
                  </a:cubicBezTo>
                  <a:cubicBezTo>
                    <a:pt x="642" y="2035"/>
                    <a:pt x="599" y="1829"/>
                    <a:pt x="610" y="1611"/>
                  </a:cubicBezTo>
                  <a:lnTo>
                    <a:pt x="610" y="1611"/>
                  </a:lnTo>
                  <a:cubicBezTo>
                    <a:pt x="131" y="2046"/>
                    <a:pt x="0" y="2797"/>
                    <a:pt x="207" y="3406"/>
                  </a:cubicBezTo>
                  <a:cubicBezTo>
                    <a:pt x="425" y="4026"/>
                    <a:pt x="936" y="4505"/>
                    <a:pt x="1545" y="4733"/>
                  </a:cubicBezTo>
                  <a:cubicBezTo>
                    <a:pt x="1654" y="4766"/>
                    <a:pt x="1752" y="4809"/>
                    <a:pt x="1861" y="4842"/>
                  </a:cubicBezTo>
                  <a:cubicBezTo>
                    <a:pt x="2056" y="4918"/>
                    <a:pt x="2220" y="5005"/>
                    <a:pt x="2328" y="5168"/>
                  </a:cubicBezTo>
                  <a:cubicBezTo>
                    <a:pt x="2568" y="4972"/>
                    <a:pt x="2992" y="5005"/>
                    <a:pt x="3318" y="4940"/>
                  </a:cubicBezTo>
                  <a:cubicBezTo>
                    <a:pt x="3318" y="4929"/>
                    <a:pt x="3329" y="4929"/>
                    <a:pt x="3340" y="4929"/>
                  </a:cubicBezTo>
                  <a:cubicBezTo>
                    <a:pt x="3873" y="4788"/>
                    <a:pt x="4319" y="4385"/>
                    <a:pt x="4515" y="3863"/>
                  </a:cubicBezTo>
                  <a:cubicBezTo>
                    <a:pt x="4689" y="3341"/>
                    <a:pt x="4613" y="2699"/>
                    <a:pt x="4265" y="2264"/>
                  </a:cubicBezTo>
                  <a:cubicBezTo>
                    <a:pt x="4178" y="2449"/>
                    <a:pt x="4047" y="2644"/>
                    <a:pt x="3906" y="2808"/>
                  </a:cubicBezTo>
                  <a:cubicBezTo>
                    <a:pt x="3830" y="2884"/>
                    <a:pt x="3753" y="2971"/>
                    <a:pt x="3645" y="3025"/>
                  </a:cubicBezTo>
                  <a:cubicBezTo>
                    <a:pt x="3596" y="3052"/>
                    <a:pt x="3539" y="3066"/>
                    <a:pt x="3481" y="3066"/>
                  </a:cubicBezTo>
                  <a:cubicBezTo>
                    <a:pt x="3424" y="3066"/>
                    <a:pt x="3367" y="3052"/>
                    <a:pt x="3318" y="3025"/>
                  </a:cubicBezTo>
                  <a:cubicBezTo>
                    <a:pt x="3177" y="2938"/>
                    <a:pt x="3144" y="2764"/>
                    <a:pt x="3166" y="2601"/>
                  </a:cubicBezTo>
                  <a:cubicBezTo>
                    <a:pt x="3199" y="2449"/>
                    <a:pt x="3275" y="2318"/>
                    <a:pt x="3340" y="2166"/>
                  </a:cubicBezTo>
                  <a:cubicBezTo>
                    <a:pt x="3601" y="1578"/>
                    <a:pt x="3460" y="849"/>
                    <a:pt x="3046" y="371"/>
                  </a:cubicBezTo>
                  <a:cubicBezTo>
                    <a:pt x="2992" y="567"/>
                    <a:pt x="2894" y="752"/>
                    <a:pt x="2774" y="926"/>
                  </a:cubicBezTo>
                  <a:cubicBezTo>
                    <a:pt x="2698" y="1013"/>
                    <a:pt x="2633" y="1111"/>
                    <a:pt x="2524" y="1111"/>
                  </a:cubicBezTo>
                  <a:cubicBezTo>
                    <a:pt x="2394" y="1111"/>
                    <a:pt x="2285" y="969"/>
                    <a:pt x="2241" y="849"/>
                  </a:cubicBezTo>
                  <a:cubicBezTo>
                    <a:pt x="2143" y="577"/>
                    <a:pt x="2133" y="273"/>
                    <a:pt x="2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6549952" y="1284052"/>
              <a:ext cx="377522" cy="360662"/>
            </a:xfrm>
            <a:custGeom>
              <a:avLst/>
              <a:gdLst/>
              <a:ahLst/>
              <a:cxnLst/>
              <a:rect l="l" t="t" r="r" b="b"/>
              <a:pathLst>
                <a:path w="2689" h="2569" extrusionOk="0">
                  <a:moveTo>
                    <a:pt x="1676" y="1"/>
                  </a:moveTo>
                  <a:cubicBezTo>
                    <a:pt x="1676" y="197"/>
                    <a:pt x="1622" y="382"/>
                    <a:pt x="1513" y="545"/>
                  </a:cubicBezTo>
                  <a:cubicBezTo>
                    <a:pt x="1437" y="664"/>
                    <a:pt x="1294" y="782"/>
                    <a:pt x="1158" y="782"/>
                  </a:cubicBezTo>
                  <a:cubicBezTo>
                    <a:pt x="1119" y="782"/>
                    <a:pt x="1081" y="773"/>
                    <a:pt x="1045" y="752"/>
                  </a:cubicBezTo>
                  <a:cubicBezTo>
                    <a:pt x="947" y="697"/>
                    <a:pt x="915" y="588"/>
                    <a:pt x="915" y="480"/>
                  </a:cubicBezTo>
                  <a:cubicBezTo>
                    <a:pt x="915" y="371"/>
                    <a:pt x="969" y="273"/>
                    <a:pt x="1002" y="175"/>
                  </a:cubicBezTo>
                  <a:lnTo>
                    <a:pt x="1002" y="175"/>
                  </a:lnTo>
                  <a:cubicBezTo>
                    <a:pt x="784" y="229"/>
                    <a:pt x="588" y="338"/>
                    <a:pt x="404" y="490"/>
                  </a:cubicBezTo>
                  <a:cubicBezTo>
                    <a:pt x="175" y="697"/>
                    <a:pt x="1" y="1013"/>
                    <a:pt x="55" y="1317"/>
                  </a:cubicBezTo>
                  <a:cubicBezTo>
                    <a:pt x="99" y="1535"/>
                    <a:pt x="240" y="1731"/>
                    <a:pt x="425" y="1861"/>
                  </a:cubicBezTo>
                  <a:cubicBezTo>
                    <a:pt x="588" y="2003"/>
                    <a:pt x="773" y="2111"/>
                    <a:pt x="937" y="2242"/>
                  </a:cubicBezTo>
                  <a:cubicBezTo>
                    <a:pt x="1132" y="2318"/>
                    <a:pt x="1296" y="2405"/>
                    <a:pt x="1404" y="2568"/>
                  </a:cubicBezTo>
                  <a:cubicBezTo>
                    <a:pt x="1644" y="2372"/>
                    <a:pt x="2068" y="2405"/>
                    <a:pt x="2394" y="2340"/>
                  </a:cubicBezTo>
                  <a:cubicBezTo>
                    <a:pt x="2394" y="2329"/>
                    <a:pt x="2405" y="2329"/>
                    <a:pt x="2416" y="2329"/>
                  </a:cubicBezTo>
                  <a:cubicBezTo>
                    <a:pt x="2623" y="2046"/>
                    <a:pt x="2688" y="1665"/>
                    <a:pt x="2634" y="1317"/>
                  </a:cubicBezTo>
                  <a:cubicBezTo>
                    <a:pt x="2579" y="1100"/>
                    <a:pt x="2470" y="882"/>
                    <a:pt x="2351" y="697"/>
                  </a:cubicBezTo>
                  <a:cubicBezTo>
                    <a:pt x="2177" y="425"/>
                    <a:pt x="1927" y="208"/>
                    <a:pt x="1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6"/>
          <p:cNvSpPr/>
          <p:nvPr/>
        </p:nvSpPr>
        <p:spPr>
          <a:xfrm>
            <a:off x="-981125" y="2784488"/>
            <a:ext cx="4839243" cy="1664171"/>
          </a:xfrm>
          <a:custGeom>
            <a:avLst/>
            <a:gdLst/>
            <a:ahLst/>
            <a:cxnLst/>
            <a:rect l="l" t="t" r="r" b="b"/>
            <a:pathLst>
              <a:path w="143470" h="49338" extrusionOk="0">
                <a:moveTo>
                  <a:pt x="43551" y="1"/>
                </a:moveTo>
                <a:cubicBezTo>
                  <a:pt x="43290" y="1"/>
                  <a:pt x="43027" y="11"/>
                  <a:pt x="42765" y="31"/>
                </a:cubicBezTo>
                <a:cubicBezTo>
                  <a:pt x="36760" y="532"/>
                  <a:pt x="31690" y="6369"/>
                  <a:pt x="32024" y="12474"/>
                </a:cubicBezTo>
                <a:cubicBezTo>
                  <a:pt x="30572" y="9885"/>
                  <a:pt x="27612" y="8350"/>
                  <a:pt x="24696" y="8350"/>
                </a:cubicBezTo>
                <a:cubicBezTo>
                  <a:pt x="23591" y="8350"/>
                  <a:pt x="22491" y="8570"/>
                  <a:pt x="21483" y="9038"/>
                </a:cubicBezTo>
                <a:cubicBezTo>
                  <a:pt x="21083" y="9205"/>
                  <a:pt x="20716" y="9405"/>
                  <a:pt x="20382" y="9672"/>
                </a:cubicBezTo>
                <a:cubicBezTo>
                  <a:pt x="19548" y="10239"/>
                  <a:pt x="18848" y="11006"/>
                  <a:pt x="18314" y="11873"/>
                </a:cubicBezTo>
                <a:cubicBezTo>
                  <a:pt x="17216" y="11549"/>
                  <a:pt x="15948" y="11370"/>
                  <a:pt x="14624" y="11370"/>
                </a:cubicBezTo>
                <a:cubicBezTo>
                  <a:pt x="10355" y="11370"/>
                  <a:pt x="5500" y="13239"/>
                  <a:pt x="3870" y="18178"/>
                </a:cubicBezTo>
                <a:cubicBezTo>
                  <a:pt x="3470" y="19479"/>
                  <a:pt x="3337" y="20746"/>
                  <a:pt x="3403" y="21880"/>
                </a:cubicBezTo>
                <a:cubicBezTo>
                  <a:pt x="3470" y="22381"/>
                  <a:pt x="3537" y="22848"/>
                  <a:pt x="3670" y="23315"/>
                </a:cubicBezTo>
                <a:cubicBezTo>
                  <a:pt x="2469" y="23315"/>
                  <a:pt x="1302" y="24082"/>
                  <a:pt x="701" y="25149"/>
                </a:cubicBezTo>
                <a:cubicBezTo>
                  <a:pt x="1" y="26384"/>
                  <a:pt x="1" y="27885"/>
                  <a:pt x="334" y="29252"/>
                </a:cubicBezTo>
                <a:cubicBezTo>
                  <a:pt x="968" y="31821"/>
                  <a:pt x="2803" y="33989"/>
                  <a:pt x="5171" y="35057"/>
                </a:cubicBezTo>
                <a:cubicBezTo>
                  <a:pt x="6278" y="35571"/>
                  <a:pt x="7495" y="35823"/>
                  <a:pt x="8711" y="35823"/>
                </a:cubicBezTo>
                <a:cubicBezTo>
                  <a:pt x="10097" y="35823"/>
                  <a:pt x="11484" y="35496"/>
                  <a:pt x="12710" y="34856"/>
                </a:cubicBezTo>
                <a:cubicBezTo>
                  <a:pt x="14511" y="38025"/>
                  <a:pt x="17980" y="40027"/>
                  <a:pt x="21583" y="40427"/>
                </a:cubicBezTo>
                <a:cubicBezTo>
                  <a:pt x="22178" y="40504"/>
                  <a:pt x="22777" y="40541"/>
                  <a:pt x="23375" y="40541"/>
                </a:cubicBezTo>
                <a:cubicBezTo>
                  <a:pt x="26394" y="40541"/>
                  <a:pt x="29406" y="39596"/>
                  <a:pt x="32024" y="38092"/>
                </a:cubicBezTo>
                <a:lnTo>
                  <a:pt x="32024" y="38092"/>
                </a:lnTo>
                <a:cubicBezTo>
                  <a:pt x="30222" y="43162"/>
                  <a:pt x="35226" y="47065"/>
                  <a:pt x="37327" y="48032"/>
                </a:cubicBezTo>
                <a:cubicBezTo>
                  <a:pt x="39297" y="48897"/>
                  <a:pt x="41534" y="49337"/>
                  <a:pt x="43823" y="49337"/>
                </a:cubicBezTo>
                <a:cubicBezTo>
                  <a:pt x="49132" y="49337"/>
                  <a:pt x="54726" y="46969"/>
                  <a:pt x="57942" y="42028"/>
                </a:cubicBezTo>
                <a:cubicBezTo>
                  <a:pt x="57942" y="42028"/>
                  <a:pt x="59921" y="44630"/>
                  <a:pt x="63096" y="44630"/>
                </a:cubicBezTo>
                <a:cubicBezTo>
                  <a:pt x="63443" y="44630"/>
                  <a:pt x="63805" y="44599"/>
                  <a:pt x="64180" y="44530"/>
                </a:cubicBezTo>
                <a:cubicBezTo>
                  <a:pt x="67049" y="43996"/>
                  <a:pt x="68216" y="42195"/>
                  <a:pt x="68717" y="40994"/>
                </a:cubicBezTo>
                <a:cubicBezTo>
                  <a:pt x="70683" y="43020"/>
                  <a:pt x="73714" y="45019"/>
                  <a:pt x="78094" y="45019"/>
                </a:cubicBezTo>
                <a:cubicBezTo>
                  <a:pt x="78618" y="45019"/>
                  <a:pt x="79161" y="44991"/>
                  <a:pt x="79724" y="44930"/>
                </a:cubicBezTo>
                <a:cubicBezTo>
                  <a:pt x="84895" y="44397"/>
                  <a:pt x="87763" y="42028"/>
                  <a:pt x="89265" y="39193"/>
                </a:cubicBezTo>
                <a:cubicBezTo>
                  <a:pt x="90412" y="39694"/>
                  <a:pt x="91507" y="39907"/>
                  <a:pt x="92453" y="39907"/>
                </a:cubicBezTo>
                <a:cubicBezTo>
                  <a:pt x="93019" y="39907"/>
                  <a:pt x="93531" y="39831"/>
                  <a:pt x="93968" y="39693"/>
                </a:cubicBezTo>
                <a:cubicBezTo>
                  <a:pt x="99238" y="38092"/>
                  <a:pt x="98938" y="33922"/>
                  <a:pt x="98304" y="32888"/>
                </a:cubicBezTo>
                <a:lnTo>
                  <a:pt x="98304" y="32888"/>
                </a:lnTo>
                <a:cubicBezTo>
                  <a:pt x="98630" y="33024"/>
                  <a:pt x="99155" y="33182"/>
                  <a:pt x="99789" y="33182"/>
                </a:cubicBezTo>
                <a:cubicBezTo>
                  <a:pt x="99934" y="33182"/>
                  <a:pt x="100084" y="33174"/>
                  <a:pt x="100239" y="33155"/>
                </a:cubicBezTo>
                <a:cubicBezTo>
                  <a:pt x="101140" y="33022"/>
                  <a:pt x="102274" y="32521"/>
                  <a:pt x="103441" y="31220"/>
                </a:cubicBezTo>
                <a:cubicBezTo>
                  <a:pt x="103608" y="31254"/>
                  <a:pt x="103742" y="31354"/>
                  <a:pt x="103908" y="31387"/>
                </a:cubicBezTo>
                <a:cubicBezTo>
                  <a:pt x="106139" y="32175"/>
                  <a:pt x="108204" y="32487"/>
                  <a:pt x="110105" y="32487"/>
                </a:cubicBezTo>
                <a:cubicBezTo>
                  <a:pt x="110620" y="32487"/>
                  <a:pt x="111123" y="32464"/>
                  <a:pt x="111614" y="32421"/>
                </a:cubicBezTo>
                <a:cubicBezTo>
                  <a:pt x="116050" y="32054"/>
                  <a:pt x="119486" y="30020"/>
                  <a:pt x="121754" y="28452"/>
                </a:cubicBezTo>
                <a:cubicBezTo>
                  <a:pt x="124723" y="28285"/>
                  <a:pt x="127458" y="28118"/>
                  <a:pt x="130227" y="27751"/>
                </a:cubicBezTo>
                <a:cubicBezTo>
                  <a:pt x="130928" y="27685"/>
                  <a:pt x="131595" y="27551"/>
                  <a:pt x="132295" y="27451"/>
                </a:cubicBezTo>
                <a:cubicBezTo>
                  <a:pt x="134997" y="27017"/>
                  <a:pt x="137732" y="26350"/>
                  <a:pt x="140668" y="25249"/>
                </a:cubicBezTo>
                <a:cubicBezTo>
                  <a:pt x="141168" y="25083"/>
                  <a:pt x="141669" y="24883"/>
                  <a:pt x="142169" y="24716"/>
                </a:cubicBezTo>
                <a:cubicBezTo>
                  <a:pt x="143437" y="24182"/>
                  <a:pt x="143470" y="23548"/>
                  <a:pt x="142636" y="22981"/>
                </a:cubicBezTo>
                <a:cubicBezTo>
                  <a:pt x="141159" y="21898"/>
                  <a:pt x="136906" y="20912"/>
                  <a:pt x="132354" y="20912"/>
                </a:cubicBezTo>
                <a:cubicBezTo>
                  <a:pt x="132279" y="20912"/>
                  <a:pt x="132204" y="20913"/>
                  <a:pt x="132128" y="20913"/>
                </a:cubicBezTo>
                <a:cubicBezTo>
                  <a:pt x="128259" y="20913"/>
                  <a:pt x="120787" y="23015"/>
                  <a:pt x="120787" y="23015"/>
                </a:cubicBezTo>
                <a:cubicBezTo>
                  <a:pt x="119245" y="21625"/>
                  <a:pt x="115398" y="20321"/>
                  <a:pt x="111170" y="20321"/>
                </a:cubicBezTo>
                <a:cubicBezTo>
                  <a:pt x="107992" y="20321"/>
                  <a:pt x="104598" y="21058"/>
                  <a:pt x="101807" y="23048"/>
                </a:cubicBezTo>
                <a:cubicBezTo>
                  <a:pt x="100658" y="19821"/>
                  <a:pt x="97210" y="17869"/>
                  <a:pt x="93859" y="17869"/>
                </a:cubicBezTo>
                <a:cubicBezTo>
                  <a:pt x="92152" y="17869"/>
                  <a:pt x="90471" y="18375"/>
                  <a:pt x="89131" y="19479"/>
                </a:cubicBezTo>
                <a:cubicBezTo>
                  <a:pt x="90532" y="12640"/>
                  <a:pt x="85262" y="5135"/>
                  <a:pt x="78390" y="4168"/>
                </a:cubicBezTo>
                <a:cubicBezTo>
                  <a:pt x="77881" y="4096"/>
                  <a:pt x="77372" y="4061"/>
                  <a:pt x="76864" y="4061"/>
                </a:cubicBezTo>
                <a:cubicBezTo>
                  <a:pt x="70508" y="4061"/>
                  <a:pt x="64410" y="9490"/>
                  <a:pt x="63946" y="15976"/>
                </a:cubicBezTo>
                <a:lnTo>
                  <a:pt x="63946" y="15976"/>
                </a:lnTo>
                <a:cubicBezTo>
                  <a:pt x="64183" y="12687"/>
                  <a:pt x="60913" y="9938"/>
                  <a:pt x="57786" y="9938"/>
                </a:cubicBezTo>
                <a:cubicBezTo>
                  <a:pt x="56948" y="9938"/>
                  <a:pt x="56121" y="10135"/>
                  <a:pt x="55374" y="10572"/>
                </a:cubicBezTo>
                <a:cubicBezTo>
                  <a:pt x="54768" y="4799"/>
                  <a:pt x="49281" y="1"/>
                  <a:pt x="43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3" name="Google Shape;533;p36"/>
          <p:cNvGrpSpPr/>
          <p:nvPr/>
        </p:nvGrpSpPr>
        <p:grpSpPr>
          <a:xfrm flipH="1">
            <a:off x="6707973" y="3283566"/>
            <a:ext cx="1842352" cy="2084431"/>
            <a:chOff x="6420228" y="939869"/>
            <a:chExt cx="658312" cy="725676"/>
          </a:xfrm>
        </p:grpSpPr>
        <p:sp>
          <p:nvSpPr>
            <p:cNvPr id="534" name="Google Shape;534;p36"/>
            <p:cNvSpPr/>
            <p:nvPr/>
          </p:nvSpPr>
          <p:spPr>
            <a:xfrm>
              <a:off x="6420228" y="939869"/>
              <a:ext cx="658312" cy="725676"/>
            </a:xfrm>
            <a:custGeom>
              <a:avLst/>
              <a:gdLst/>
              <a:ahLst/>
              <a:cxnLst/>
              <a:rect l="l" t="t" r="r" b="b"/>
              <a:pathLst>
                <a:path w="4689" h="5169" extrusionOk="0">
                  <a:moveTo>
                    <a:pt x="2241" y="1"/>
                  </a:moveTo>
                  <a:cubicBezTo>
                    <a:pt x="1730" y="153"/>
                    <a:pt x="1458" y="784"/>
                    <a:pt x="1523" y="1306"/>
                  </a:cubicBezTo>
                  <a:cubicBezTo>
                    <a:pt x="1545" y="1546"/>
                    <a:pt x="1632" y="1774"/>
                    <a:pt x="1599" y="2013"/>
                  </a:cubicBezTo>
                  <a:cubicBezTo>
                    <a:pt x="1578" y="2253"/>
                    <a:pt x="1415" y="2503"/>
                    <a:pt x="1164" y="2503"/>
                  </a:cubicBezTo>
                  <a:cubicBezTo>
                    <a:pt x="990" y="2503"/>
                    <a:pt x="838" y="2372"/>
                    <a:pt x="751" y="2220"/>
                  </a:cubicBezTo>
                  <a:cubicBezTo>
                    <a:pt x="642" y="2035"/>
                    <a:pt x="599" y="1829"/>
                    <a:pt x="610" y="1611"/>
                  </a:cubicBezTo>
                  <a:lnTo>
                    <a:pt x="610" y="1611"/>
                  </a:lnTo>
                  <a:cubicBezTo>
                    <a:pt x="131" y="2046"/>
                    <a:pt x="0" y="2797"/>
                    <a:pt x="207" y="3406"/>
                  </a:cubicBezTo>
                  <a:cubicBezTo>
                    <a:pt x="425" y="4026"/>
                    <a:pt x="936" y="4505"/>
                    <a:pt x="1545" y="4733"/>
                  </a:cubicBezTo>
                  <a:cubicBezTo>
                    <a:pt x="1654" y="4766"/>
                    <a:pt x="1752" y="4809"/>
                    <a:pt x="1861" y="4842"/>
                  </a:cubicBezTo>
                  <a:cubicBezTo>
                    <a:pt x="2056" y="4918"/>
                    <a:pt x="2220" y="5005"/>
                    <a:pt x="2328" y="5168"/>
                  </a:cubicBezTo>
                  <a:cubicBezTo>
                    <a:pt x="2568" y="4972"/>
                    <a:pt x="2992" y="5005"/>
                    <a:pt x="3318" y="4940"/>
                  </a:cubicBezTo>
                  <a:cubicBezTo>
                    <a:pt x="3318" y="4929"/>
                    <a:pt x="3329" y="4929"/>
                    <a:pt x="3340" y="4929"/>
                  </a:cubicBezTo>
                  <a:cubicBezTo>
                    <a:pt x="3873" y="4788"/>
                    <a:pt x="4319" y="4385"/>
                    <a:pt x="4515" y="3863"/>
                  </a:cubicBezTo>
                  <a:cubicBezTo>
                    <a:pt x="4689" y="3341"/>
                    <a:pt x="4613" y="2699"/>
                    <a:pt x="4265" y="2264"/>
                  </a:cubicBezTo>
                  <a:cubicBezTo>
                    <a:pt x="4178" y="2449"/>
                    <a:pt x="4047" y="2644"/>
                    <a:pt x="3906" y="2808"/>
                  </a:cubicBezTo>
                  <a:cubicBezTo>
                    <a:pt x="3830" y="2884"/>
                    <a:pt x="3753" y="2971"/>
                    <a:pt x="3645" y="3025"/>
                  </a:cubicBezTo>
                  <a:cubicBezTo>
                    <a:pt x="3596" y="3052"/>
                    <a:pt x="3539" y="3066"/>
                    <a:pt x="3481" y="3066"/>
                  </a:cubicBezTo>
                  <a:cubicBezTo>
                    <a:pt x="3424" y="3066"/>
                    <a:pt x="3367" y="3052"/>
                    <a:pt x="3318" y="3025"/>
                  </a:cubicBezTo>
                  <a:cubicBezTo>
                    <a:pt x="3177" y="2938"/>
                    <a:pt x="3144" y="2764"/>
                    <a:pt x="3166" y="2601"/>
                  </a:cubicBezTo>
                  <a:cubicBezTo>
                    <a:pt x="3199" y="2449"/>
                    <a:pt x="3275" y="2318"/>
                    <a:pt x="3340" y="2166"/>
                  </a:cubicBezTo>
                  <a:cubicBezTo>
                    <a:pt x="3601" y="1578"/>
                    <a:pt x="3460" y="849"/>
                    <a:pt x="3046" y="371"/>
                  </a:cubicBezTo>
                  <a:cubicBezTo>
                    <a:pt x="2992" y="567"/>
                    <a:pt x="2894" y="752"/>
                    <a:pt x="2774" y="926"/>
                  </a:cubicBezTo>
                  <a:cubicBezTo>
                    <a:pt x="2698" y="1013"/>
                    <a:pt x="2633" y="1111"/>
                    <a:pt x="2524" y="1111"/>
                  </a:cubicBezTo>
                  <a:cubicBezTo>
                    <a:pt x="2394" y="1111"/>
                    <a:pt x="2285" y="969"/>
                    <a:pt x="2241" y="849"/>
                  </a:cubicBezTo>
                  <a:cubicBezTo>
                    <a:pt x="2143" y="577"/>
                    <a:pt x="2133" y="273"/>
                    <a:pt x="2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6549952" y="1284052"/>
              <a:ext cx="377522" cy="360662"/>
            </a:xfrm>
            <a:custGeom>
              <a:avLst/>
              <a:gdLst/>
              <a:ahLst/>
              <a:cxnLst/>
              <a:rect l="l" t="t" r="r" b="b"/>
              <a:pathLst>
                <a:path w="2689" h="2569" extrusionOk="0">
                  <a:moveTo>
                    <a:pt x="1676" y="1"/>
                  </a:moveTo>
                  <a:cubicBezTo>
                    <a:pt x="1676" y="197"/>
                    <a:pt x="1622" y="382"/>
                    <a:pt x="1513" y="545"/>
                  </a:cubicBezTo>
                  <a:cubicBezTo>
                    <a:pt x="1437" y="664"/>
                    <a:pt x="1294" y="782"/>
                    <a:pt x="1158" y="782"/>
                  </a:cubicBezTo>
                  <a:cubicBezTo>
                    <a:pt x="1119" y="782"/>
                    <a:pt x="1081" y="773"/>
                    <a:pt x="1045" y="752"/>
                  </a:cubicBezTo>
                  <a:cubicBezTo>
                    <a:pt x="947" y="697"/>
                    <a:pt x="915" y="588"/>
                    <a:pt x="915" y="480"/>
                  </a:cubicBezTo>
                  <a:cubicBezTo>
                    <a:pt x="915" y="371"/>
                    <a:pt x="969" y="273"/>
                    <a:pt x="1002" y="175"/>
                  </a:cubicBezTo>
                  <a:lnTo>
                    <a:pt x="1002" y="175"/>
                  </a:lnTo>
                  <a:cubicBezTo>
                    <a:pt x="784" y="229"/>
                    <a:pt x="588" y="338"/>
                    <a:pt x="404" y="490"/>
                  </a:cubicBezTo>
                  <a:cubicBezTo>
                    <a:pt x="175" y="697"/>
                    <a:pt x="1" y="1013"/>
                    <a:pt x="55" y="1317"/>
                  </a:cubicBezTo>
                  <a:cubicBezTo>
                    <a:pt x="99" y="1535"/>
                    <a:pt x="240" y="1731"/>
                    <a:pt x="425" y="1861"/>
                  </a:cubicBezTo>
                  <a:cubicBezTo>
                    <a:pt x="588" y="2003"/>
                    <a:pt x="773" y="2111"/>
                    <a:pt x="937" y="2242"/>
                  </a:cubicBezTo>
                  <a:cubicBezTo>
                    <a:pt x="1132" y="2318"/>
                    <a:pt x="1296" y="2405"/>
                    <a:pt x="1404" y="2568"/>
                  </a:cubicBezTo>
                  <a:cubicBezTo>
                    <a:pt x="1644" y="2372"/>
                    <a:pt x="2068" y="2405"/>
                    <a:pt x="2394" y="2340"/>
                  </a:cubicBezTo>
                  <a:cubicBezTo>
                    <a:pt x="2394" y="2329"/>
                    <a:pt x="2405" y="2329"/>
                    <a:pt x="2416" y="2329"/>
                  </a:cubicBezTo>
                  <a:cubicBezTo>
                    <a:pt x="2623" y="2046"/>
                    <a:pt x="2688" y="1665"/>
                    <a:pt x="2634" y="1317"/>
                  </a:cubicBezTo>
                  <a:cubicBezTo>
                    <a:pt x="2579" y="1100"/>
                    <a:pt x="2470" y="882"/>
                    <a:pt x="2351" y="697"/>
                  </a:cubicBezTo>
                  <a:cubicBezTo>
                    <a:pt x="2177" y="425"/>
                    <a:pt x="1927" y="208"/>
                    <a:pt x="1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36"/>
          <p:cNvGrpSpPr/>
          <p:nvPr/>
        </p:nvGrpSpPr>
        <p:grpSpPr>
          <a:xfrm>
            <a:off x="8196240" y="4328940"/>
            <a:ext cx="1039409" cy="1175958"/>
            <a:chOff x="6420228" y="939869"/>
            <a:chExt cx="658312" cy="725676"/>
          </a:xfrm>
        </p:grpSpPr>
        <p:sp>
          <p:nvSpPr>
            <p:cNvPr id="537" name="Google Shape;537;p36"/>
            <p:cNvSpPr/>
            <p:nvPr/>
          </p:nvSpPr>
          <p:spPr>
            <a:xfrm>
              <a:off x="6420228" y="939869"/>
              <a:ext cx="658312" cy="725676"/>
            </a:xfrm>
            <a:custGeom>
              <a:avLst/>
              <a:gdLst/>
              <a:ahLst/>
              <a:cxnLst/>
              <a:rect l="l" t="t" r="r" b="b"/>
              <a:pathLst>
                <a:path w="4689" h="5169" extrusionOk="0">
                  <a:moveTo>
                    <a:pt x="2241" y="1"/>
                  </a:moveTo>
                  <a:cubicBezTo>
                    <a:pt x="1730" y="153"/>
                    <a:pt x="1458" y="784"/>
                    <a:pt x="1523" y="1306"/>
                  </a:cubicBezTo>
                  <a:cubicBezTo>
                    <a:pt x="1545" y="1546"/>
                    <a:pt x="1632" y="1774"/>
                    <a:pt x="1599" y="2013"/>
                  </a:cubicBezTo>
                  <a:cubicBezTo>
                    <a:pt x="1578" y="2253"/>
                    <a:pt x="1415" y="2503"/>
                    <a:pt x="1164" y="2503"/>
                  </a:cubicBezTo>
                  <a:cubicBezTo>
                    <a:pt x="990" y="2503"/>
                    <a:pt x="838" y="2372"/>
                    <a:pt x="751" y="2220"/>
                  </a:cubicBezTo>
                  <a:cubicBezTo>
                    <a:pt x="642" y="2035"/>
                    <a:pt x="599" y="1829"/>
                    <a:pt x="610" y="1611"/>
                  </a:cubicBezTo>
                  <a:lnTo>
                    <a:pt x="610" y="1611"/>
                  </a:lnTo>
                  <a:cubicBezTo>
                    <a:pt x="131" y="2046"/>
                    <a:pt x="0" y="2797"/>
                    <a:pt x="207" y="3406"/>
                  </a:cubicBezTo>
                  <a:cubicBezTo>
                    <a:pt x="425" y="4026"/>
                    <a:pt x="936" y="4505"/>
                    <a:pt x="1545" y="4733"/>
                  </a:cubicBezTo>
                  <a:cubicBezTo>
                    <a:pt x="1654" y="4766"/>
                    <a:pt x="1752" y="4809"/>
                    <a:pt x="1861" y="4842"/>
                  </a:cubicBezTo>
                  <a:cubicBezTo>
                    <a:pt x="2056" y="4918"/>
                    <a:pt x="2220" y="5005"/>
                    <a:pt x="2328" y="5168"/>
                  </a:cubicBezTo>
                  <a:cubicBezTo>
                    <a:pt x="2568" y="4972"/>
                    <a:pt x="2992" y="5005"/>
                    <a:pt x="3318" y="4940"/>
                  </a:cubicBezTo>
                  <a:cubicBezTo>
                    <a:pt x="3318" y="4929"/>
                    <a:pt x="3329" y="4929"/>
                    <a:pt x="3340" y="4929"/>
                  </a:cubicBezTo>
                  <a:cubicBezTo>
                    <a:pt x="3873" y="4788"/>
                    <a:pt x="4319" y="4385"/>
                    <a:pt x="4515" y="3863"/>
                  </a:cubicBezTo>
                  <a:cubicBezTo>
                    <a:pt x="4689" y="3341"/>
                    <a:pt x="4613" y="2699"/>
                    <a:pt x="4265" y="2264"/>
                  </a:cubicBezTo>
                  <a:cubicBezTo>
                    <a:pt x="4178" y="2449"/>
                    <a:pt x="4047" y="2644"/>
                    <a:pt x="3906" y="2808"/>
                  </a:cubicBezTo>
                  <a:cubicBezTo>
                    <a:pt x="3830" y="2884"/>
                    <a:pt x="3753" y="2971"/>
                    <a:pt x="3645" y="3025"/>
                  </a:cubicBezTo>
                  <a:cubicBezTo>
                    <a:pt x="3596" y="3052"/>
                    <a:pt x="3539" y="3066"/>
                    <a:pt x="3481" y="3066"/>
                  </a:cubicBezTo>
                  <a:cubicBezTo>
                    <a:pt x="3424" y="3066"/>
                    <a:pt x="3367" y="3052"/>
                    <a:pt x="3318" y="3025"/>
                  </a:cubicBezTo>
                  <a:cubicBezTo>
                    <a:pt x="3177" y="2938"/>
                    <a:pt x="3144" y="2764"/>
                    <a:pt x="3166" y="2601"/>
                  </a:cubicBezTo>
                  <a:cubicBezTo>
                    <a:pt x="3199" y="2449"/>
                    <a:pt x="3275" y="2318"/>
                    <a:pt x="3340" y="2166"/>
                  </a:cubicBezTo>
                  <a:cubicBezTo>
                    <a:pt x="3601" y="1578"/>
                    <a:pt x="3460" y="849"/>
                    <a:pt x="3046" y="371"/>
                  </a:cubicBezTo>
                  <a:cubicBezTo>
                    <a:pt x="2992" y="567"/>
                    <a:pt x="2894" y="752"/>
                    <a:pt x="2774" y="926"/>
                  </a:cubicBezTo>
                  <a:cubicBezTo>
                    <a:pt x="2698" y="1013"/>
                    <a:pt x="2633" y="1111"/>
                    <a:pt x="2524" y="1111"/>
                  </a:cubicBezTo>
                  <a:cubicBezTo>
                    <a:pt x="2394" y="1111"/>
                    <a:pt x="2285" y="969"/>
                    <a:pt x="2241" y="849"/>
                  </a:cubicBezTo>
                  <a:cubicBezTo>
                    <a:pt x="2143" y="577"/>
                    <a:pt x="2133" y="273"/>
                    <a:pt x="2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6549952" y="1284052"/>
              <a:ext cx="377522" cy="360662"/>
            </a:xfrm>
            <a:custGeom>
              <a:avLst/>
              <a:gdLst/>
              <a:ahLst/>
              <a:cxnLst/>
              <a:rect l="l" t="t" r="r" b="b"/>
              <a:pathLst>
                <a:path w="2689" h="2569" extrusionOk="0">
                  <a:moveTo>
                    <a:pt x="1676" y="1"/>
                  </a:moveTo>
                  <a:cubicBezTo>
                    <a:pt x="1676" y="197"/>
                    <a:pt x="1622" y="382"/>
                    <a:pt x="1513" y="545"/>
                  </a:cubicBezTo>
                  <a:cubicBezTo>
                    <a:pt x="1437" y="664"/>
                    <a:pt x="1294" y="782"/>
                    <a:pt x="1158" y="782"/>
                  </a:cubicBezTo>
                  <a:cubicBezTo>
                    <a:pt x="1119" y="782"/>
                    <a:pt x="1081" y="773"/>
                    <a:pt x="1045" y="752"/>
                  </a:cubicBezTo>
                  <a:cubicBezTo>
                    <a:pt x="947" y="697"/>
                    <a:pt x="915" y="588"/>
                    <a:pt x="915" y="480"/>
                  </a:cubicBezTo>
                  <a:cubicBezTo>
                    <a:pt x="915" y="371"/>
                    <a:pt x="969" y="273"/>
                    <a:pt x="1002" y="175"/>
                  </a:cubicBezTo>
                  <a:lnTo>
                    <a:pt x="1002" y="175"/>
                  </a:lnTo>
                  <a:cubicBezTo>
                    <a:pt x="784" y="229"/>
                    <a:pt x="588" y="338"/>
                    <a:pt x="404" y="490"/>
                  </a:cubicBezTo>
                  <a:cubicBezTo>
                    <a:pt x="175" y="697"/>
                    <a:pt x="1" y="1013"/>
                    <a:pt x="55" y="1317"/>
                  </a:cubicBezTo>
                  <a:cubicBezTo>
                    <a:pt x="99" y="1535"/>
                    <a:pt x="240" y="1731"/>
                    <a:pt x="425" y="1861"/>
                  </a:cubicBezTo>
                  <a:cubicBezTo>
                    <a:pt x="588" y="2003"/>
                    <a:pt x="773" y="2111"/>
                    <a:pt x="937" y="2242"/>
                  </a:cubicBezTo>
                  <a:cubicBezTo>
                    <a:pt x="1132" y="2318"/>
                    <a:pt x="1296" y="2405"/>
                    <a:pt x="1404" y="2568"/>
                  </a:cubicBezTo>
                  <a:cubicBezTo>
                    <a:pt x="1644" y="2372"/>
                    <a:pt x="2068" y="2405"/>
                    <a:pt x="2394" y="2340"/>
                  </a:cubicBezTo>
                  <a:cubicBezTo>
                    <a:pt x="2394" y="2329"/>
                    <a:pt x="2405" y="2329"/>
                    <a:pt x="2416" y="2329"/>
                  </a:cubicBezTo>
                  <a:cubicBezTo>
                    <a:pt x="2623" y="2046"/>
                    <a:pt x="2688" y="1665"/>
                    <a:pt x="2634" y="1317"/>
                  </a:cubicBezTo>
                  <a:cubicBezTo>
                    <a:pt x="2579" y="1100"/>
                    <a:pt x="2470" y="882"/>
                    <a:pt x="2351" y="697"/>
                  </a:cubicBezTo>
                  <a:cubicBezTo>
                    <a:pt x="2177" y="425"/>
                    <a:pt x="1927" y="208"/>
                    <a:pt x="1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36"/>
          <p:cNvGrpSpPr/>
          <p:nvPr/>
        </p:nvGrpSpPr>
        <p:grpSpPr>
          <a:xfrm>
            <a:off x="5514332" y="4006181"/>
            <a:ext cx="1518594" cy="1718183"/>
            <a:chOff x="6420228" y="939869"/>
            <a:chExt cx="658312" cy="725676"/>
          </a:xfrm>
        </p:grpSpPr>
        <p:sp>
          <p:nvSpPr>
            <p:cNvPr id="540" name="Google Shape;540;p36"/>
            <p:cNvSpPr/>
            <p:nvPr/>
          </p:nvSpPr>
          <p:spPr>
            <a:xfrm>
              <a:off x="6420228" y="939869"/>
              <a:ext cx="658312" cy="725676"/>
            </a:xfrm>
            <a:custGeom>
              <a:avLst/>
              <a:gdLst/>
              <a:ahLst/>
              <a:cxnLst/>
              <a:rect l="l" t="t" r="r" b="b"/>
              <a:pathLst>
                <a:path w="4689" h="5169" extrusionOk="0">
                  <a:moveTo>
                    <a:pt x="2241" y="1"/>
                  </a:moveTo>
                  <a:cubicBezTo>
                    <a:pt x="1730" y="153"/>
                    <a:pt x="1458" y="784"/>
                    <a:pt x="1523" y="1306"/>
                  </a:cubicBezTo>
                  <a:cubicBezTo>
                    <a:pt x="1545" y="1546"/>
                    <a:pt x="1632" y="1774"/>
                    <a:pt x="1599" y="2013"/>
                  </a:cubicBezTo>
                  <a:cubicBezTo>
                    <a:pt x="1578" y="2253"/>
                    <a:pt x="1415" y="2503"/>
                    <a:pt x="1164" y="2503"/>
                  </a:cubicBezTo>
                  <a:cubicBezTo>
                    <a:pt x="990" y="2503"/>
                    <a:pt x="838" y="2372"/>
                    <a:pt x="751" y="2220"/>
                  </a:cubicBezTo>
                  <a:cubicBezTo>
                    <a:pt x="642" y="2035"/>
                    <a:pt x="599" y="1829"/>
                    <a:pt x="610" y="1611"/>
                  </a:cubicBezTo>
                  <a:lnTo>
                    <a:pt x="610" y="1611"/>
                  </a:lnTo>
                  <a:cubicBezTo>
                    <a:pt x="131" y="2046"/>
                    <a:pt x="0" y="2797"/>
                    <a:pt x="207" y="3406"/>
                  </a:cubicBezTo>
                  <a:cubicBezTo>
                    <a:pt x="425" y="4026"/>
                    <a:pt x="936" y="4505"/>
                    <a:pt x="1545" y="4733"/>
                  </a:cubicBezTo>
                  <a:cubicBezTo>
                    <a:pt x="1654" y="4766"/>
                    <a:pt x="1752" y="4809"/>
                    <a:pt x="1861" y="4842"/>
                  </a:cubicBezTo>
                  <a:cubicBezTo>
                    <a:pt x="2056" y="4918"/>
                    <a:pt x="2220" y="5005"/>
                    <a:pt x="2328" y="5168"/>
                  </a:cubicBezTo>
                  <a:cubicBezTo>
                    <a:pt x="2568" y="4972"/>
                    <a:pt x="2992" y="5005"/>
                    <a:pt x="3318" y="4940"/>
                  </a:cubicBezTo>
                  <a:cubicBezTo>
                    <a:pt x="3318" y="4929"/>
                    <a:pt x="3329" y="4929"/>
                    <a:pt x="3340" y="4929"/>
                  </a:cubicBezTo>
                  <a:cubicBezTo>
                    <a:pt x="3873" y="4788"/>
                    <a:pt x="4319" y="4385"/>
                    <a:pt x="4515" y="3863"/>
                  </a:cubicBezTo>
                  <a:cubicBezTo>
                    <a:pt x="4689" y="3341"/>
                    <a:pt x="4613" y="2699"/>
                    <a:pt x="4265" y="2264"/>
                  </a:cubicBezTo>
                  <a:cubicBezTo>
                    <a:pt x="4178" y="2449"/>
                    <a:pt x="4047" y="2644"/>
                    <a:pt x="3906" y="2808"/>
                  </a:cubicBezTo>
                  <a:cubicBezTo>
                    <a:pt x="3830" y="2884"/>
                    <a:pt x="3753" y="2971"/>
                    <a:pt x="3645" y="3025"/>
                  </a:cubicBezTo>
                  <a:cubicBezTo>
                    <a:pt x="3596" y="3052"/>
                    <a:pt x="3539" y="3066"/>
                    <a:pt x="3481" y="3066"/>
                  </a:cubicBezTo>
                  <a:cubicBezTo>
                    <a:pt x="3424" y="3066"/>
                    <a:pt x="3367" y="3052"/>
                    <a:pt x="3318" y="3025"/>
                  </a:cubicBezTo>
                  <a:cubicBezTo>
                    <a:pt x="3177" y="2938"/>
                    <a:pt x="3144" y="2764"/>
                    <a:pt x="3166" y="2601"/>
                  </a:cubicBezTo>
                  <a:cubicBezTo>
                    <a:pt x="3199" y="2449"/>
                    <a:pt x="3275" y="2318"/>
                    <a:pt x="3340" y="2166"/>
                  </a:cubicBezTo>
                  <a:cubicBezTo>
                    <a:pt x="3601" y="1578"/>
                    <a:pt x="3460" y="849"/>
                    <a:pt x="3046" y="371"/>
                  </a:cubicBezTo>
                  <a:cubicBezTo>
                    <a:pt x="2992" y="567"/>
                    <a:pt x="2894" y="752"/>
                    <a:pt x="2774" y="926"/>
                  </a:cubicBezTo>
                  <a:cubicBezTo>
                    <a:pt x="2698" y="1013"/>
                    <a:pt x="2633" y="1111"/>
                    <a:pt x="2524" y="1111"/>
                  </a:cubicBezTo>
                  <a:cubicBezTo>
                    <a:pt x="2394" y="1111"/>
                    <a:pt x="2285" y="969"/>
                    <a:pt x="2241" y="849"/>
                  </a:cubicBezTo>
                  <a:cubicBezTo>
                    <a:pt x="2143" y="577"/>
                    <a:pt x="2133" y="273"/>
                    <a:pt x="2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6549952" y="1284052"/>
              <a:ext cx="377522" cy="360662"/>
            </a:xfrm>
            <a:custGeom>
              <a:avLst/>
              <a:gdLst/>
              <a:ahLst/>
              <a:cxnLst/>
              <a:rect l="l" t="t" r="r" b="b"/>
              <a:pathLst>
                <a:path w="2689" h="2569" extrusionOk="0">
                  <a:moveTo>
                    <a:pt x="1676" y="1"/>
                  </a:moveTo>
                  <a:cubicBezTo>
                    <a:pt x="1676" y="197"/>
                    <a:pt x="1622" y="382"/>
                    <a:pt x="1513" y="545"/>
                  </a:cubicBezTo>
                  <a:cubicBezTo>
                    <a:pt x="1437" y="664"/>
                    <a:pt x="1294" y="782"/>
                    <a:pt x="1158" y="782"/>
                  </a:cubicBezTo>
                  <a:cubicBezTo>
                    <a:pt x="1119" y="782"/>
                    <a:pt x="1081" y="773"/>
                    <a:pt x="1045" y="752"/>
                  </a:cubicBezTo>
                  <a:cubicBezTo>
                    <a:pt x="947" y="697"/>
                    <a:pt x="915" y="588"/>
                    <a:pt x="915" y="480"/>
                  </a:cubicBezTo>
                  <a:cubicBezTo>
                    <a:pt x="915" y="371"/>
                    <a:pt x="969" y="273"/>
                    <a:pt x="1002" y="175"/>
                  </a:cubicBezTo>
                  <a:lnTo>
                    <a:pt x="1002" y="175"/>
                  </a:lnTo>
                  <a:cubicBezTo>
                    <a:pt x="784" y="229"/>
                    <a:pt x="588" y="338"/>
                    <a:pt x="404" y="490"/>
                  </a:cubicBezTo>
                  <a:cubicBezTo>
                    <a:pt x="175" y="697"/>
                    <a:pt x="1" y="1013"/>
                    <a:pt x="55" y="1317"/>
                  </a:cubicBezTo>
                  <a:cubicBezTo>
                    <a:pt x="99" y="1535"/>
                    <a:pt x="240" y="1731"/>
                    <a:pt x="425" y="1861"/>
                  </a:cubicBezTo>
                  <a:cubicBezTo>
                    <a:pt x="588" y="2003"/>
                    <a:pt x="773" y="2111"/>
                    <a:pt x="937" y="2242"/>
                  </a:cubicBezTo>
                  <a:cubicBezTo>
                    <a:pt x="1132" y="2318"/>
                    <a:pt x="1296" y="2405"/>
                    <a:pt x="1404" y="2568"/>
                  </a:cubicBezTo>
                  <a:cubicBezTo>
                    <a:pt x="1644" y="2372"/>
                    <a:pt x="2068" y="2405"/>
                    <a:pt x="2394" y="2340"/>
                  </a:cubicBezTo>
                  <a:cubicBezTo>
                    <a:pt x="2394" y="2329"/>
                    <a:pt x="2405" y="2329"/>
                    <a:pt x="2416" y="2329"/>
                  </a:cubicBezTo>
                  <a:cubicBezTo>
                    <a:pt x="2623" y="2046"/>
                    <a:pt x="2688" y="1665"/>
                    <a:pt x="2634" y="1317"/>
                  </a:cubicBezTo>
                  <a:cubicBezTo>
                    <a:pt x="2579" y="1100"/>
                    <a:pt x="2470" y="882"/>
                    <a:pt x="2351" y="697"/>
                  </a:cubicBezTo>
                  <a:cubicBezTo>
                    <a:pt x="2177" y="425"/>
                    <a:pt x="1927" y="208"/>
                    <a:pt x="1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"/>
          <p:cNvSpPr/>
          <p:nvPr/>
        </p:nvSpPr>
        <p:spPr>
          <a:xfrm>
            <a:off x="6773519" y="-779121"/>
            <a:ext cx="3142962" cy="1622559"/>
          </a:xfrm>
          <a:custGeom>
            <a:avLst/>
            <a:gdLst/>
            <a:ahLst/>
            <a:cxnLst/>
            <a:rect l="l" t="t" r="r" b="b"/>
            <a:pathLst>
              <a:path w="98595" h="49726" extrusionOk="0">
                <a:moveTo>
                  <a:pt x="53194" y="1"/>
                </a:moveTo>
                <a:cubicBezTo>
                  <a:pt x="53051" y="1"/>
                  <a:pt x="52907" y="3"/>
                  <a:pt x="52762" y="7"/>
                </a:cubicBezTo>
                <a:cubicBezTo>
                  <a:pt x="46891" y="174"/>
                  <a:pt x="43155" y="4043"/>
                  <a:pt x="42888" y="7913"/>
                </a:cubicBezTo>
                <a:cubicBezTo>
                  <a:pt x="41963" y="6622"/>
                  <a:pt x="40372" y="5914"/>
                  <a:pt x="38813" y="5914"/>
                </a:cubicBezTo>
                <a:cubicBezTo>
                  <a:pt x="37955" y="5914"/>
                  <a:pt x="37106" y="6128"/>
                  <a:pt x="36384" y="6578"/>
                </a:cubicBezTo>
                <a:cubicBezTo>
                  <a:pt x="34316" y="7879"/>
                  <a:pt x="33548" y="10881"/>
                  <a:pt x="34749" y="13016"/>
                </a:cubicBezTo>
                <a:cubicBezTo>
                  <a:pt x="32355" y="10736"/>
                  <a:pt x="29057" y="9500"/>
                  <a:pt x="25772" y="9500"/>
                </a:cubicBezTo>
                <a:cubicBezTo>
                  <a:pt x="24250" y="9500"/>
                  <a:pt x="22732" y="9765"/>
                  <a:pt x="21306" y="10314"/>
                </a:cubicBezTo>
                <a:cubicBezTo>
                  <a:pt x="16803" y="12016"/>
                  <a:pt x="13467" y="16419"/>
                  <a:pt x="13034" y="21222"/>
                </a:cubicBezTo>
                <a:cubicBezTo>
                  <a:pt x="12377" y="21025"/>
                  <a:pt x="11596" y="20922"/>
                  <a:pt x="10749" y="20922"/>
                </a:cubicBezTo>
                <a:cubicBezTo>
                  <a:pt x="6296" y="20922"/>
                  <a:pt x="1" y="23753"/>
                  <a:pt x="225" y="30562"/>
                </a:cubicBezTo>
                <a:cubicBezTo>
                  <a:pt x="225" y="30963"/>
                  <a:pt x="258" y="31296"/>
                  <a:pt x="291" y="31663"/>
                </a:cubicBezTo>
                <a:cubicBezTo>
                  <a:pt x="458" y="32897"/>
                  <a:pt x="2393" y="35499"/>
                  <a:pt x="6896" y="37234"/>
                </a:cubicBezTo>
                <a:cubicBezTo>
                  <a:pt x="9661" y="38315"/>
                  <a:pt x="12779" y="39070"/>
                  <a:pt x="15786" y="39070"/>
                </a:cubicBezTo>
                <a:cubicBezTo>
                  <a:pt x="18621" y="39070"/>
                  <a:pt x="21358" y="38400"/>
                  <a:pt x="23608" y="36700"/>
                </a:cubicBezTo>
                <a:lnTo>
                  <a:pt x="23608" y="36700"/>
                </a:lnTo>
                <a:cubicBezTo>
                  <a:pt x="23274" y="39702"/>
                  <a:pt x="26610" y="41670"/>
                  <a:pt x="29446" y="42738"/>
                </a:cubicBezTo>
                <a:cubicBezTo>
                  <a:pt x="32448" y="43905"/>
                  <a:pt x="35483" y="45073"/>
                  <a:pt x="38719" y="45239"/>
                </a:cubicBezTo>
                <a:cubicBezTo>
                  <a:pt x="38891" y="45247"/>
                  <a:pt x="39064" y="45250"/>
                  <a:pt x="39238" y="45250"/>
                </a:cubicBezTo>
                <a:cubicBezTo>
                  <a:pt x="42290" y="45250"/>
                  <a:pt x="45491" y="44134"/>
                  <a:pt x="47258" y="41704"/>
                </a:cubicBezTo>
                <a:cubicBezTo>
                  <a:pt x="49002" y="44727"/>
                  <a:pt x="52540" y="46465"/>
                  <a:pt x="56030" y="46465"/>
                </a:cubicBezTo>
                <a:cubicBezTo>
                  <a:pt x="57816" y="46465"/>
                  <a:pt x="59589" y="46010"/>
                  <a:pt x="61101" y="45039"/>
                </a:cubicBezTo>
                <a:cubicBezTo>
                  <a:pt x="63148" y="47995"/>
                  <a:pt x="66762" y="49726"/>
                  <a:pt x="70352" y="49726"/>
                </a:cubicBezTo>
                <a:cubicBezTo>
                  <a:pt x="71503" y="49726"/>
                  <a:pt x="72651" y="49548"/>
                  <a:pt x="73744" y="49176"/>
                </a:cubicBezTo>
                <a:cubicBezTo>
                  <a:pt x="78247" y="47608"/>
                  <a:pt x="81449" y="42904"/>
                  <a:pt x="81182" y="38168"/>
                </a:cubicBezTo>
                <a:lnTo>
                  <a:pt x="81182" y="38168"/>
                </a:lnTo>
                <a:cubicBezTo>
                  <a:pt x="81688" y="38444"/>
                  <a:pt x="82239" y="38569"/>
                  <a:pt x="82794" y="38569"/>
                </a:cubicBezTo>
                <a:cubicBezTo>
                  <a:pt x="84986" y="38569"/>
                  <a:pt x="87246" y="36620"/>
                  <a:pt x="87087" y="34332"/>
                </a:cubicBezTo>
                <a:lnTo>
                  <a:pt x="87087" y="34332"/>
                </a:lnTo>
                <a:cubicBezTo>
                  <a:pt x="88147" y="35290"/>
                  <a:pt x="89549" y="35737"/>
                  <a:pt x="90979" y="35737"/>
                </a:cubicBezTo>
                <a:cubicBezTo>
                  <a:pt x="92832" y="35737"/>
                  <a:pt x="94731" y="34987"/>
                  <a:pt x="95993" y="33631"/>
                </a:cubicBezTo>
                <a:cubicBezTo>
                  <a:pt x="98228" y="31196"/>
                  <a:pt x="98595" y="27360"/>
                  <a:pt x="97294" y="24291"/>
                </a:cubicBezTo>
                <a:cubicBezTo>
                  <a:pt x="96427" y="22223"/>
                  <a:pt x="94959" y="20488"/>
                  <a:pt x="93158" y="19154"/>
                </a:cubicBezTo>
                <a:cubicBezTo>
                  <a:pt x="93258" y="18387"/>
                  <a:pt x="93158" y="17620"/>
                  <a:pt x="92991" y="16886"/>
                </a:cubicBezTo>
                <a:cubicBezTo>
                  <a:pt x="92824" y="16185"/>
                  <a:pt x="92491" y="15485"/>
                  <a:pt x="92090" y="14851"/>
                </a:cubicBezTo>
                <a:cubicBezTo>
                  <a:pt x="90858" y="13051"/>
                  <a:pt x="88678" y="12017"/>
                  <a:pt x="86520" y="12017"/>
                </a:cubicBezTo>
                <a:cubicBezTo>
                  <a:pt x="85758" y="12017"/>
                  <a:pt x="84999" y="12146"/>
                  <a:pt x="84285" y="12416"/>
                </a:cubicBezTo>
                <a:cubicBezTo>
                  <a:pt x="85352" y="9013"/>
                  <a:pt x="82650" y="4877"/>
                  <a:pt x="79081" y="4577"/>
                </a:cubicBezTo>
                <a:cubicBezTo>
                  <a:pt x="78920" y="4561"/>
                  <a:pt x="78759" y="4554"/>
                  <a:pt x="78598" y="4554"/>
                </a:cubicBezTo>
                <a:cubicBezTo>
                  <a:pt x="75312" y="4554"/>
                  <a:pt x="72319" y="7739"/>
                  <a:pt x="72510" y="11015"/>
                </a:cubicBezTo>
                <a:cubicBezTo>
                  <a:pt x="72343" y="9414"/>
                  <a:pt x="71075" y="8213"/>
                  <a:pt x="69774" y="7312"/>
                </a:cubicBezTo>
                <a:cubicBezTo>
                  <a:pt x="68710" y="6552"/>
                  <a:pt x="67698" y="6296"/>
                  <a:pt x="66807" y="6296"/>
                </a:cubicBezTo>
                <a:cubicBezTo>
                  <a:pt x="65156" y="6296"/>
                  <a:pt x="63915" y="7172"/>
                  <a:pt x="63503" y="7346"/>
                </a:cubicBezTo>
                <a:cubicBezTo>
                  <a:pt x="62657" y="3181"/>
                  <a:pt x="58829" y="1"/>
                  <a:pt x="53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 rot="397673">
            <a:off x="-1720966" y="4319423"/>
            <a:ext cx="4350762" cy="1529042"/>
          </a:xfrm>
          <a:custGeom>
            <a:avLst/>
            <a:gdLst/>
            <a:ahLst/>
            <a:cxnLst/>
            <a:rect l="l" t="t" r="r" b="b"/>
            <a:pathLst>
              <a:path w="76086" h="29406" extrusionOk="0">
                <a:moveTo>
                  <a:pt x="28120" y="1"/>
                </a:moveTo>
                <a:cubicBezTo>
                  <a:pt x="27710" y="1"/>
                  <a:pt x="27287" y="26"/>
                  <a:pt x="26853" y="80"/>
                </a:cubicBezTo>
                <a:cubicBezTo>
                  <a:pt x="22283" y="614"/>
                  <a:pt x="19514" y="3682"/>
                  <a:pt x="19347" y="7085"/>
                </a:cubicBezTo>
                <a:cubicBezTo>
                  <a:pt x="19065" y="6855"/>
                  <a:pt x="18621" y="6716"/>
                  <a:pt x="18130" y="6716"/>
                </a:cubicBezTo>
                <a:cubicBezTo>
                  <a:pt x="17056" y="6716"/>
                  <a:pt x="15755" y="7378"/>
                  <a:pt x="15411" y="9186"/>
                </a:cubicBezTo>
                <a:cubicBezTo>
                  <a:pt x="14757" y="7975"/>
                  <a:pt x="12839" y="7129"/>
                  <a:pt x="10462" y="7129"/>
                </a:cubicBezTo>
                <a:cubicBezTo>
                  <a:pt x="8716" y="7129"/>
                  <a:pt x="6724" y="7585"/>
                  <a:pt x="4804" y="8686"/>
                </a:cubicBezTo>
                <a:cubicBezTo>
                  <a:pt x="3169" y="9620"/>
                  <a:pt x="1835" y="11288"/>
                  <a:pt x="1101" y="13156"/>
                </a:cubicBezTo>
                <a:cubicBezTo>
                  <a:pt x="0" y="15891"/>
                  <a:pt x="167" y="19027"/>
                  <a:pt x="2502" y="21295"/>
                </a:cubicBezTo>
                <a:cubicBezTo>
                  <a:pt x="4410" y="23178"/>
                  <a:pt x="6735" y="23814"/>
                  <a:pt x="8977" y="23814"/>
                </a:cubicBezTo>
                <a:cubicBezTo>
                  <a:pt x="9713" y="23814"/>
                  <a:pt x="10441" y="23746"/>
                  <a:pt x="11142" y="23630"/>
                </a:cubicBezTo>
                <a:cubicBezTo>
                  <a:pt x="11642" y="24831"/>
                  <a:pt x="12643" y="26165"/>
                  <a:pt x="14511" y="26899"/>
                </a:cubicBezTo>
                <a:cubicBezTo>
                  <a:pt x="15131" y="27130"/>
                  <a:pt x="15721" y="27232"/>
                  <a:pt x="16280" y="27232"/>
                </a:cubicBezTo>
                <a:cubicBezTo>
                  <a:pt x="17493" y="27232"/>
                  <a:pt x="18557" y="26750"/>
                  <a:pt x="19447" y="26065"/>
                </a:cubicBezTo>
                <a:cubicBezTo>
                  <a:pt x="20848" y="27766"/>
                  <a:pt x="23284" y="29301"/>
                  <a:pt x="27353" y="29401"/>
                </a:cubicBezTo>
                <a:cubicBezTo>
                  <a:pt x="27490" y="29404"/>
                  <a:pt x="27625" y="29405"/>
                  <a:pt x="27758" y="29405"/>
                </a:cubicBezTo>
                <a:cubicBezTo>
                  <a:pt x="36809" y="29405"/>
                  <a:pt x="37360" y="22796"/>
                  <a:pt x="37360" y="22796"/>
                </a:cubicBezTo>
                <a:cubicBezTo>
                  <a:pt x="37360" y="22796"/>
                  <a:pt x="39087" y="24948"/>
                  <a:pt x="42176" y="24948"/>
                </a:cubicBezTo>
                <a:cubicBezTo>
                  <a:pt x="42440" y="24948"/>
                  <a:pt x="42714" y="24932"/>
                  <a:pt x="42998" y="24898"/>
                </a:cubicBezTo>
                <a:cubicBezTo>
                  <a:pt x="47634" y="24297"/>
                  <a:pt x="50203" y="19594"/>
                  <a:pt x="50203" y="19594"/>
                </a:cubicBezTo>
                <a:cubicBezTo>
                  <a:pt x="50203" y="19594"/>
                  <a:pt x="51482" y="20788"/>
                  <a:pt x="53095" y="20788"/>
                </a:cubicBezTo>
                <a:cubicBezTo>
                  <a:pt x="53230" y="20788"/>
                  <a:pt x="53367" y="20779"/>
                  <a:pt x="53505" y="20761"/>
                </a:cubicBezTo>
                <a:cubicBezTo>
                  <a:pt x="56207" y="20394"/>
                  <a:pt x="55707" y="17226"/>
                  <a:pt x="55707" y="17226"/>
                </a:cubicBezTo>
                <a:lnTo>
                  <a:pt x="55707" y="17226"/>
                </a:lnTo>
                <a:cubicBezTo>
                  <a:pt x="55707" y="17226"/>
                  <a:pt x="57705" y="17355"/>
                  <a:pt x="60441" y="17355"/>
                </a:cubicBezTo>
                <a:cubicBezTo>
                  <a:pt x="65321" y="17355"/>
                  <a:pt x="72551" y="16944"/>
                  <a:pt x="74987" y="14657"/>
                </a:cubicBezTo>
                <a:cubicBezTo>
                  <a:pt x="75054" y="14590"/>
                  <a:pt x="75154" y="14524"/>
                  <a:pt x="75187" y="14423"/>
                </a:cubicBezTo>
                <a:cubicBezTo>
                  <a:pt x="76086" y="12863"/>
                  <a:pt x="71286" y="10330"/>
                  <a:pt x="66300" y="10330"/>
                </a:cubicBezTo>
                <a:cubicBezTo>
                  <a:pt x="64252" y="10330"/>
                  <a:pt x="62172" y="10758"/>
                  <a:pt x="60443" y="11855"/>
                </a:cubicBezTo>
                <a:cubicBezTo>
                  <a:pt x="59509" y="8186"/>
                  <a:pt x="56340" y="5117"/>
                  <a:pt x="52638" y="4350"/>
                </a:cubicBezTo>
                <a:cubicBezTo>
                  <a:pt x="51993" y="4216"/>
                  <a:pt x="51335" y="4151"/>
                  <a:pt x="50677" y="4151"/>
                </a:cubicBezTo>
                <a:cubicBezTo>
                  <a:pt x="47559" y="4151"/>
                  <a:pt x="44425" y="5607"/>
                  <a:pt x="42497" y="8086"/>
                </a:cubicBezTo>
                <a:cubicBezTo>
                  <a:pt x="43198" y="6251"/>
                  <a:pt x="42197" y="4016"/>
                  <a:pt x="40462" y="3249"/>
                </a:cubicBezTo>
                <a:cubicBezTo>
                  <a:pt x="40032" y="3070"/>
                  <a:pt x="39568" y="2986"/>
                  <a:pt x="39101" y="2986"/>
                </a:cubicBezTo>
                <a:cubicBezTo>
                  <a:pt x="37647" y="2986"/>
                  <a:pt x="36157" y="3796"/>
                  <a:pt x="35526" y="5083"/>
                </a:cubicBezTo>
                <a:cubicBezTo>
                  <a:pt x="34891" y="2364"/>
                  <a:pt x="32067" y="1"/>
                  <a:pt x="281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/>
          <p:nvPr/>
        </p:nvSpPr>
        <p:spPr>
          <a:xfrm>
            <a:off x="5409325" y="-160666"/>
            <a:ext cx="6042888" cy="3119685"/>
          </a:xfrm>
          <a:custGeom>
            <a:avLst/>
            <a:gdLst/>
            <a:ahLst/>
            <a:cxnLst/>
            <a:rect l="l" t="t" r="r" b="b"/>
            <a:pathLst>
              <a:path w="98595" h="49726" extrusionOk="0">
                <a:moveTo>
                  <a:pt x="53194" y="1"/>
                </a:moveTo>
                <a:cubicBezTo>
                  <a:pt x="53051" y="1"/>
                  <a:pt x="52907" y="3"/>
                  <a:pt x="52762" y="7"/>
                </a:cubicBezTo>
                <a:cubicBezTo>
                  <a:pt x="46891" y="174"/>
                  <a:pt x="43155" y="4043"/>
                  <a:pt x="42888" y="7913"/>
                </a:cubicBezTo>
                <a:cubicBezTo>
                  <a:pt x="41963" y="6622"/>
                  <a:pt x="40372" y="5914"/>
                  <a:pt x="38813" y="5914"/>
                </a:cubicBezTo>
                <a:cubicBezTo>
                  <a:pt x="37955" y="5914"/>
                  <a:pt x="37106" y="6128"/>
                  <a:pt x="36384" y="6578"/>
                </a:cubicBezTo>
                <a:cubicBezTo>
                  <a:pt x="34316" y="7879"/>
                  <a:pt x="33548" y="10881"/>
                  <a:pt x="34749" y="13016"/>
                </a:cubicBezTo>
                <a:cubicBezTo>
                  <a:pt x="32355" y="10736"/>
                  <a:pt x="29057" y="9500"/>
                  <a:pt x="25772" y="9500"/>
                </a:cubicBezTo>
                <a:cubicBezTo>
                  <a:pt x="24250" y="9500"/>
                  <a:pt x="22732" y="9765"/>
                  <a:pt x="21306" y="10314"/>
                </a:cubicBezTo>
                <a:cubicBezTo>
                  <a:pt x="16803" y="12016"/>
                  <a:pt x="13467" y="16419"/>
                  <a:pt x="13034" y="21222"/>
                </a:cubicBezTo>
                <a:cubicBezTo>
                  <a:pt x="12377" y="21025"/>
                  <a:pt x="11596" y="20922"/>
                  <a:pt x="10749" y="20922"/>
                </a:cubicBezTo>
                <a:cubicBezTo>
                  <a:pt x="6296" y="20922"/>
                  <a:pt x="1" y="23753"/>
                  <a:pt x="225" y="30562"/>
                </a:cubicBezTo>
                <a:cubicBezTo>
                  <a:pt x="225" y="30963"/>
                  <a:pt x="258" y="31296"/>
                  <a:pt x="291" y="31663"/>
                </a:cubicBezTo>
                <a:cubicBezTo>
                  <a:pt x="458" y="32897"/>
                  <a:pt x="2393" y="35499"/>
                  <a:pt x="6896" y="37234"/>
                </a:cubicBezTo>
                <a:cubicBezTo>
                  <a:pt x="9661" y="38315"/>
                  <a:pt x="12779" y="39070"/>
                  <a:pt x="15786" y="39070"/>
                </a:cubicBezTo>
                <a:cubicBezTo>
                  <a:pt x="18621" y="39070"/>
                  <a:pt x="21358" y="38400"/>
                  <a:pt x="23608" y="36700"/>
                </a:cubicBezTo>
                <a:lnTo>
                  <a:pt x="23608" y="36700"/>
                </a:lnTo>
                <a:cubicBezTo>
                  <a:pt x="23274" y="39702"/>
                  <a:pt x="26610" y="41670"/>
                  <a:pt x="29446" y="42738"/>
                </a:cubicBezTo>
                <a:cubicBezTo>
                  <a:pt x="32448" y="43905"/>
                  <a:pt x="35483" y="45073"/>
                  <a:pt x="38719" y="45239"/>
                </a:cubicBezTo>
                <a:cubicBezTo>
                  <a:pt x="38891" y="45247"/>
                  <a:pt x="39064" y="45250"/>
                  <a:pt x="39238" y="45250"/>
                </a:cubicBezTo>
                <a:cubicBezTo>
                  <a:pt x="42290" y="45250"/>
                  <a:pt x="45491" y="44134"/>
                  <a:pt x="47258" y="41704"/>
                </a:cubicBezTo>
                <a:cubicBezTo>
                  <a:pt x="49002" y="44727"/>
                  <a:pt x="52540" y="46465"/>
                  <a:pt x="56030" y="46465"/>
                </a:cubicBezTo>
                <a:cubicBezTo>
                  <a:pt x="57816" y="46465"/>
                  <a:pt x="59589" y="46010"/>
                  <a:pt x="61101" y="45039"/>
                </a:cubicBezTo>
                <a:cubicBezTo>
                  <a:pt x="63148" y="47995"/>
                  <a:pt x="66762" y="49726"/>
                  <a:pt x="70352" y="49726"/>
                </a:cubicBezTo>
                <a:cubicBezTo>
                  <a:pt x="71503" y="49726"/>
                  <a:pt x="72651" y="49548"/>
                  <a:pt x="73744" y="49176"/>
                </a:cubicBezTo>
                <a:cubicBezTo>
                  <a:pt x="78247" y="47608"/>
                  <a:pt x="81449" y="42904"/>
                  <a:pt x="81182" y="38168"/>
                </a:cubicBezTo>
                <a:lnTo>
                  <a:pt x="81182" y="38168"/>
                </a:lnTo>
                <a:cubicBezTo>
                  <a:pt x="81688" y="38444"/>
                  <a:pt x="82239" y="38569"/>
                  <a:pt x="82794" y="38569"/>
                </a:cubicBezTo>
                <a:cubicBezTo>
                  <a:pt x="84986" y="38569"/>
                  <a:pt x="87246" y="36620"/>
                  <a:pt x="87087" y="34332"/>
                </a:cubicBezTo>
                <a:lnTo>
                  <a:pt x="87087" y="34332"/>
                </a:lnTo>
                <a:cubicBezTo>
                  <a:pt x="88147" y="35290"/>
                  <a:pt x="89549" y="35737"/>
                  <a:pt x="90979" y="35737"/>
                </a:cubicBezTo>
                <a:cubicBezTo>
                  <a:pt x="92832" y="35737"/>
                  <a:pt x="94731" y="34987"/>
                  <a:pt x="95993" y="33631"/>
                </a:cubicBezTo>
                <a:cubicBezTo>
                  <a:pt x="98228" y="31196"/>
                  <a:pt x="98595" y="27360"/>
                  <a:pt x="97294" y="24291"/>
                </a:cubicBezTo>
                <a:cubicBezTo>
                  <a:pt x="96427" y="22223"/>
                  <a:pt x="94959" y="20488"/>
                  <a:pt x="93158" y="19154"/>
                </a:cubicBezTo>
                <a:cubicBezTo>
                  <a:pt x="93258" y="18387"/>
                  <a:pt x="93158" y="17620"/>
                  <a:pt x="92991" y="16886"/>
                </a:cubicBezTo>
                <a:cubicBezTo>
                  <a:pt x="92824" y="16185"/>
                  <a:pt x="92491" y="15485"/>
                  <a:pt x="92090" y="14851"/>
                </a:cubicBezTo>
                <a:cubicBezTo>
                  <a:pt x="90858" y="13051"/>
                  <a:pt x="88678" y="12017"/>
                  <a:pt x="86520" y="12017"/>
                </a:cubicBezTo>
                <a:cubicBezTo>
                  <a:pt x="85758" y="12017"/>
                  <a:pt x="84999" y="12146"/>
                  <a:pt x="84285" y="12416"/>
                </a:cubicBezTo>
                <a:cubicBezTo>
                  <a:pt x="85352" y="9013"/>
                  <a:pt x="82650" y="4877"/>
                  <a:pt x="79081" y="4577"/>
                </a:cubicBezTo>
                <a:cubicBezTo>
                  <a:pt x="78920" y="4561"/>
                  <a:pt x="78759" y="4554"/>
                  <a:pt x="78598" y="4554"/>
                </a:cubicBezTo>
                <a:cubicBezTo>
                  <a:pt x="75312" y="4554"/>
                  <a:pt x="72319" y="7739"/>
                  <a:pt x="72510" y="11015"/>
                </a:cubicBezTo>
                <a:cubicBezTo>
                  <a:pt x="72343" y="9414"/>
                  <a:pt x="71075" y="8213"/>
                  <a:pt x="69774" y="7312"/>
                </a:cubicBezTo>
                <a:cubicBezTo>
                  <a:pt x="68710" y="6552"/>
                  <a:pt x="67698" y="6296"/>
                  <a:pt x="66807" y="6296"/>
                </a:cubicBezTo>
                <a:cubicBezTo>
                  <a:pt x="65156" y="6296"/>
                  <a:pt x="63915" y="7172"/>
                  <a:pt x="63503" y="7346"/>
                </a:cubicBezTo>
                <a:cubicBezTo>
                  <a:pt x="62657" y="3181"/>
                  <a:pt x="58829" y="1"/>
                  <a:pt x="53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1"/>
          </p:nvPr>
        </p:nvSpPr>
        <p:spPr>
          <a:xfrm>
            <a:off x="726450" y="1602275"/>
            <a:ext cx="4015200" cy="26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85" name="Google Shape;85;p7"/>
          <p:cNvGrpSpPr/>
          <p:nvPr/>
        </p:nvGrpSpPr>
        <p:grpSpPr>
          <a:xfrm>
            <a:off x="8424009" y="4425097"/>
            <a:ext cx="840138" cy="926035"/>
            <a:chOff x="6420228" y="939869"/>
            <a:chExt cx="658312" cy="725676"/>
          </a:xfrm>
        </p:grpSpPr>
        <p:sp>
          <p:nvSpPr>
            <p:cNvPr id="86" name="Google Shape;86;p7"/>
            <p:cNvSpPr/>
            <p:nvPr/>
          </p:nvSpPr>
          <p:spPr>
            <a:xfrm>
              <a:off x="6420228" y="939869"/>
              <a:ext cx="658312" cy="725676"/>
            </a:xfrm>
            <a:custGeom>
              <a:avLst/>
              <a:gdLst/>
              <a:ahLst/>
              <a:cxnLst/>
              <a:rect l="l" t="t" r="r" b="b"/>
              <a:pathLst>
                <a:path w="4689" h="5169" extrusionOk="0">
                  <a:moveTo>
                    <a:pt x="2241" y="1"/>
                  </a:moveTo>
                  <a:cubicBezTo>
                    <a:pt x="1730" y="153"/>
                    <a:pt x="1458" y="784"/>
                    <a:pt x="1523" y="1306"/>
                  </a:cubicBezTo>
                  <a:cubicBezTo>
                    <a:pt x="1545" y="1546"/>
                    <a:pt x="1632" y="1774"/>
                    <a:pt x="1599" y="2013"/>
                  </a:cubicBezTo>
                  <a:cubicBezTo>
                    <a:pt x="1578" y="2253"/>
                    <a:pt x="1415" y="2503"/>
                    <a:pt x="1164" y="2503"/>
                  </a:cubicBezTo>
                  <a:cubicBezTo>
                    <a:pt x="990" y="2503"/>
                    <a:pt x="838" y="2372"/>
                    <a:pt x="751" y="2220"/>
                  </a:cubicBezTo>
                  <a:cubicBezTo>
                    <a:pt x="642" y="2035"/>
                    <a:pt x="599" y="1829"/>
                    <a:pt x="610" y="1611"/>
                  </a:cubicBezTo>
                  <a:lnTo>
                    <a:pt x="610" y="1611"/>
                  </a:lnTo>
                  <a:cubicBezTo>
                    <a:pt x="131" y="2046"/>
                    <a:pt x="0" y="2797"/>
                    <a:pt x="207" y="3406"/>
                  </a:cubicBezTo>
                  <a:cubicBezTo>
                    <a:pt x="425" y="4026"/>
                    <a:pt x="936" y="4505"/>
                    <a:pt x="1545" y="4733"/>
                  </a:cubicBezTo>
                  <a:cubicBezTo>
                    <a:pt x="1654" y="4766"/>
                    <a:pt x="1752" y="4809"/>
                    <a:pt x="1861" y="4842"/>
                  </a:cubicBezTo>
                  <a:cubicBezTo>
                    <a:pt x="2056" y="4918"/>
                    <a:pt x="2220" y="5005"/>
                    <a:pt x="2328" y="5168"/>
                  </a:cubicBezTo>
                  <a:cubicBezTo>
                    <a:pt x="2568" y="4972"/>
                    <a:pt x="2992" y="5005"/>
                    <a:pt x="3318" y="4940"/>
                  </a:cubicBezTo>
                  <a:cubicBezTo>
                    <a:pt x="3318" y="4929"/>
                    <a:pt x="3329" y="4929"/>
                    <a:pt x="3340" y="4929"/>
                  </a:cubicBezTo>
                  <a:cubicBezTo>
                    <a:pt x="3873" y="4788"/>
                    <a:pt x="4319" y="4385"/>
                    <a:pt x="4515" y="3863"/>
                  </a:cubicBezTo>
                  <a:cubicBezTo>
                    <a:pt x="4689" y="3341"/>
                    <a:pt x="4613" y="2699"/>
                    <a:pt x="4265" y="2264"/>
                  </a:cubicBezTo>
                  <a:cubicBezTo>
                    <a:pt x="4178" y="2449"/>
                    <a:pt x="4047" y="2644"/>
                    <a:pt x="3906" y="2808"/>
                  </a:cubicBezTo>
                  <a:cubicBezTo>
                    <a:pt x="3830" y="2884"/>
                    <a:pt x="3753" y="2971"/>
                    <a:pt x="3645" y="3025"/>
                  </a:cubicBezTo>
                  <a:cubicBezTo>
                    <a:pt x="3596" y="3052"/>
                    <a:pt x="3539" y="3066"/>
                    <a:pt x="3481" y="3066"/>
                  </a:cubicBezTo>
                  <a:cubicBezTo>
                    <a:pt x="3424" y="3066"/>
                    <a:pt x="3367" y="3052"/>
                    <a:pt x="3318" y="3025"/>
                  </a:cubicBezTo>
                  <a:cubicBezTo>
                    <a:pt x="3177" y="2938"/>
                    <a:pt x="3144" y="2764"/>
                    <a:pt x="3166" y="2601"/>
                  </a:cubicBezTo>
                  <a:cubicBezTo>
                    <a:pt x="3199" y="2449"/>
                    <a:pt x="3275" y="2318"/>
                    <a:pt x="3340" y="2166"/>
                  </a:cubicBezTo>
                  <a:cubicBezTo>
                    <a:pt x="3601" y="1578"/>
                    <a:pt x="3460" y="849"/>
                    <a:pt x="3046" y="371"/>
                  </a:cubicBezTo>
                  <a:cubicBezTo>
                    <a:pt x="2992" y="567"/>
                    <a:pt x="2894" y="752"/>
                    <a:pt x="2774" y="926"/>
                  </a:cubicBezTo>
                  <a:cubicBezTo>
                    <a:pt x="2698" y="1013"/>
                    <a:pt x="2633" y="1111"/>
                    <a:pt x="2524" y="1111"/>
                  </a:cubicBezTo>
                  <a:cubicBezTo>
                    <a:pt x="2394" y="1111"/>
                    <a:pt x="2285" y="969"/>
                    <a:pt x="2241" y="849"/>
                  </a:cubicBezTo>
                  <a:cubicBezTo>
                    <a:pt x="2143" y="577"/>
                    <a:pt x="2133" y="273"/>
                    <a:pt x="2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6549952" y="1284052"/>
              <a:ext cx="377522" cy="360662"/>
            </a:xfrm>
            <a:custGeom>
              <a:avLst/>
              <a:gdLst/>
              <a:ahLst/>
              <a:cxnLst/>
              <a:rect l="l" t="t" r="r" b="b"/>
              <a:pathLst>
                <a:path w="2689" h="2569" extrusionOk="0">
                  <a:moveTo>
                    <a:pt x="1676" y="1"/>
                  </a:moveTo>
                  <a:cubicBezTo>
                    <a:pt x="1676" y="197"/>
                    <a:pt x="1622" y="382"/>
                    <a:pt x="1513" y="545"/>
                  </a:cubicBezTo>
                  <a:cubicBezTo>
                    <a:pt x="1437" y="664"/>
                    <a:pt x="1294" y="782"/>
                    <a:pt x="1158" y="782"/>
                  </a:cubicBezTo>
                  <a:cubicBezTo>
                    <a:pt x="1119" y="782"/>
                    <a:pt x="1081" y="773"/>
                    <a:pt x="1045" y="752"/>
                  </a:cubicBezTo>
                  <a:cubicBezTo>
                    <a:pt x="947" y="697"/>
                    <a:pt x="915" y="588"/>
                    <a:pt x="915" y="480"/>
                  </a:cubicBezTo>
                  <a:cubicBezTo>
                    <a:pt x="915" y="371"/>
                    <a:pt x="969" y="273"/>
                    <a:pt x="1002" y="175"/>
                  </a:cubicBezTo>
                  <a:lnTo>
                    <a:pt x="1002" y="175"/>
                  </a:lnTo>
                  <a:cubicBezTo>
                    <a:pt x="784" y="229"/>
                    <a:pt x="588" y="338"/>
                    <a:pt x="404" y="490"/>
                  </a:cubicBezTo>
                  <a:cubicBezTo>
                    <a:pt x="175" y="697"/>
                    <a:pt x="1" y="1013"/>
                    <a:pt x="55" y="1317"/>
                  </a:cubicBezTo>
                  <a:cubicBezTo>
                    <a:pt x="99" y="1535"/>
                    <a:pt x="240" y="1731"/>
                    <a:pt x="425" y="1861"/>
                  </a:cubicBezTo>
                  <a:cubicBezTo>
                    <a:pt x="588" y="2003"/>
                    <a:pt x="773" y="2111"/>
                    <a:pt x="937" y="2242"/>
                  </a:cubicBezTo>
                  <a:cubicBezTo>
                    <a:pt x="1132" y="2318"/>
                    <a:pt x="1296" y="2405"/>
                    <a:pt x="1404" y="2568"/>
                  </a:cubicBezTo>
                  <a:cubicBezTo>
                    <a:pt x="1644" y="2372"/>
                    <a:pt x="2068" y="2405"/>
                    <a:pt x="2394" y="2340"/>
                  </a:cubicBezTo>
                  <a:cubicBezTo>
                    <a:pt x="2394" y="2329"/>
                    <a:pt x="2405" y="2329"/>
                    <a:pt x="2416" y="2329"/>
                  </a:cubicBezTo>
                  <a:cubicBezTo>
                    <a:pt x="2623" y="2046"/>
                    <a:pt x="2688" y="1665"/>
                    <a:pt x="2634" y="1317"/>
                  </a:cubicBezTo>
                  <a:cubicBezTo>
                    <a:pt x="2579" y="1100"/>
                    <a:pt x="2470" y="882"/>
                    <a:pt x="2351" y="697"/>
                  </a:cubicBezTo>
                  <a:cubicBezTo>
                    <a:pt x="2177" y="425"/>
                    <a:pt x="1927" y="208"/>
                    <a:pt x="1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7"/>
          <p:cNvGrpSpPr/>
          <p:nvPr/>
        </p:nvGrpSpPr>
        <p:grpSpPr>
          <a:xfrm flipH="1">
            <a:off x="6996480" y="3747767"/>
            <a:ext cx="1553683" cy="1712450"/>
            <a:chOff x="6420228" y="939869"/>
            <a:chExt cx="658312" cy="725676"/>
          </a:xfrm>
        </p:grpSpPr>
        <p:sp>
          <p:nvSpPr>
            <p:cNvPr id="89" name="Google Shape;89;p7"/>
            <p:cNvSpPr/>
            <p:nvPr/>
          </p:nvSpPr>
          <p:spPr>
            <a:xfrm>
              <a:off x="6420228" y="939869"/>
              <a:ext cx="658312" cy="725676"/>
            </a:xfrm>
            <a:custGeom>
              <a:avLst/>
              <a:gdLst/>
              <a:ahLst/>
              <a:cxnLst/>
              <a:rect l="l" t="t" r="r" b="b"/>
              <a:pathLst>
                <a:path w="4689" h="5169" extrusionOk="0">
                  <a:moveTo>
                    <a:pt x="2241" y="1"/>
                  </a:moveTo>
                  <a:cubicBezTo>
                    <a:pt x="1730" y="153"/>
                    <a:pt x="1458" y="784"/>
                    <a:pt x="1523" y="1306"/>
                  </a:cubicBezTo>
                  <a:cubicBezTo>
                    <a:pt x="1545" y="1546"/>
                    <a:pt x="1632" y="1774"/>
                    <a:pt x="1599" y="2013"/>
                  </a:cubicBezTo>
                  <a:cubicBezTo>
                    <a:pt x="1578" y="2253"/>
                    <a:pt x="1415" y="2503"/>
                    <a:pt x="1164" y="2503"/>
                  </a:cubicBezTo>
                  <a:cubicBezTo>
                    <a:pt x="990" y="2503"/>
                    <a:pt x="838" y="2372"/>
                    <a:pt x="751" y="2220"/>
                  </a:cubicBezTo>
                  <a:cubicBezTo>
                    <a:pt x="642" y="2035"/>
                    <a:pt x="599" y="1829"/>
                    <a:pt x="610" y="1611"/>
                  </a:cubicBezTo>
                  <a:lnTo>
                    <a:pt x="610" y="1611"/>
                  </a:lnTo>
                  <a:cubicBezTo>
                    <a:pt x="131" y="2046"/>
                    <a:pt x="0" y="2797"/>
                    <a:pt x="207" y="3406"/>
                  </a:cubicBezTo>
                  <a:cubicBezTo>
                    <a:pt x="425" y="4026"/>
                    <a:pt x="936" y="4505"/>
                    <a:pt x="1545" y="4733"/>
                  </a:cubicBezTo>
                  <a:cubicBezTo>
                    <a:pt x="1654" y="4766"/>
                    <a:pt x="1752" y="4809"/>
                    <a:pt x="1861" y="4842"/>
                  </a:cubicBezTo>
                  <a:cubicBezTo>
                    <a:pt x="2056" y="4918"/>
                    <a:pt x="2220" y="5005"/>
                    <a:pt x="2328" y="5168"/>
                  </a:cubicBezTo>
                  <a:cubicBezTo>
                    <a:pt x="2568" y="4972"/>
                    <a:pt x="2992" y="5005"/>
                    <a:pt x="3318" y="4940"/>
                  </a:cubicBezTo>
                  <a:cubicBezTo>
                    <a:pt x="3318" y="4929"/>
                    <a:pt x="3329" y="4929"/>
                    <a:pt x="3340" y="4929"/>
                  </a:cubicBezTo>
                  <a:cubicBezTo>
                    <a:pt x="3873" y="4788"/>
                    <a:pt x="4319" y="4385"/>
                    <a:pt x="4515" y="3863"/>
                  </a:cubicBezTo>
                  <a:cubicBezTo>
                    <a:pt x="4689" y="3341"/>
                    <a:pt x="4613" y="2699"/>
                    <a:pt x="4265" y="2264"/>
                  </a:cubicBezTo>
                  <a:cubicBezTo>
                    <a:pt x="4178" y="2449"/>
                    <a:pt x="4047" y="2644"/>
                    <a:pt x="3906" y="2808"/>
                  </a:cubicBezTo>
                  <a:cubicBezTo>
                    <a:pt x="3830" y="2884"/>
                    <a:pt x="3753" y="2971"/>
                    <a:pt x="3645" y="3025"/>
                  </a:cubicBezTo>
                  <a:cubicBezTo>
                    <a:pt x="3596" y="3052"/>
                    <a:pt x="3539" y="3066"/>
                    <a:pt x="3481" y="3066"/>
                  </a:cubicBezTo>
                  <a:cubicBezTo>
                    <a:pt x="3424" y="3066"/>
                    <a:pt x="3367" y="3052"/>
                    <a:pt x="3318" y="3025"/>
                  </a:cubicBezTo>
                  <a:cubicBezTo>
                    <a:pt x="3177" y="2938"/>
                    <a:pt x="3144" y="2764"/>
                    <a:pt x="3166" y="2601"/>
                  </a:cubicBezTo>
                  <a:cubicBezTo>
                    <a:pt x="3199" y="2449"/>
                    <a:pt x="3275" y="2318"/>
                    <a:pt x="3340" y="2166"/>
                  </a:cubicBezTo>
                  <a:cubicBezTo>
                    <a:pt x="3601" y="1578"/>
                    <a:pt x="3460" y="849"/>
                    <a:pt x="3046" y="371"/>
                  </a:cubicBezTo>
                  <a:cubicBezTo>
                    <a:pt x="2992" y="567"/>
                    <a:pt x="2894" y="752"/>
                    <a:pt x="2774" y="926"/>
                  </a:cubicBezTo>
                  <a:cubicBezTo>
                    <a:pt x="2698" y="1013"/>
                    <a:pt x="2633" y="1111"/>
                    <a:pt x="2524" y="1111"/>
                  </a:cubicBezTo>
                  <a:cubicBezTo>
                    <a:pt x="2394" y="1111"/>
                    <a:pt x="2285" y="969"/>
                    <a:pt x="2241" y="849"/>
                  </a:cubicBezTo>
                  <a:cubicBezTo>
                    <a:pt x="2143" y="577"/>
                    <a:pt x="2133" y="273"/>
                    <a:pt x="2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549952" y="1284052"/>
              <a:ext cx="377522" cy="360662"/>
            </a:xfrm>
            <a:custGeom>
              <a:avLst/>
              <a:gdLst/>
              <a:ahLst/>
              <a:cxnLst/>
              <a:rect l="l" t="t" r="r" b="b"/>
              <a:pathLst>
                <a:path w="2689" h="2569" extrusionOk="0">
                  <a:moveTo>
                    <a:pt x="1676" y="1"/>
                  </a:moveTo>
                  <a:cubicBezTo>
                    <a:pt x="1676" y="197"/>
                    <a:pt x="1622" y="382"/>
                    <a:pt x="1513" y="545"/>
                  </a:cubicBezTo>
                  <a:cubicBezTo>
                    <a:pt x="1437" y="664"/>
                    <a:pt x="1294" y="782"/>
                    <a:pt x="1158" y="782"/>
                  </a:cubicBezTo>
                  <a:cubicBezTo>
                    <a:pt x="1119" y="782"/>
                    <a:pt x="1081" y="773"/>
                    <a:pt x="1045" y="752"/>
                  </a:cubicBezTo>
                  <a:cubicBezTo>
                    <a:pt x="947" y="697"/>
                    <a:pt x="915" y="588"/>
                    <a:pt x="915" y="480"/>
                  </a:cubicBezTo>
                  <a:cubicBezTo>
                    <a:pt x="915" y="371"/>
                    <a:pt x="969" y="273"/>
                    <a:pt x="1002" y="175"/>
                  </a:cubicBezTo>
                  <a:lnTo>
                    <a:pt x="1002" y="175"/>
                  </a:lnTo>
                  <a:cubicBezTo>
                    <a:pt x="784" y="229"/>
                    <a:pt x="588" y="338"/>
                    <a:pt x="404" y="490"/>
                  </a:cubicBezTo>
                  <a:cubicBezTo>
                    <a:pt x="175" y="697"/>
                    <a:pt x="1" y="1013"/>
                    <a:pt x="55" y="1317"/>
                  </a:cubicBezTo>
                  <a:cubicBezTo>
                    <a:pt x="99" y="1535"/>
                    <a:pt x="240" y="1731"/>
                    <a:pt x="425" y="1861"/>
                  </a:cubicBezTo>
                  <a:cubicBezTo>
                    <a:pt x="588" y="2003"/>
                    <a:pt x="773" y="2111"/>
                    <a:pt x="937" y="2242"/>
                  </a:cubicBezTo>
                  <a:cubicBezTo>
                    <a:pt x="1132" y="2318"/>
                    <a:pt x="1296" y="2405"/>
                    <a:pt x="1404" y="2568"/>
                  </a:cubicBezTo>
                  <a:cubicBezTo>
                    <a:pt x="1644" y="2372"/>
                    <a:pt x="2068" y="2405"/>
                    <a:pt x="2394" y="2340"/>
                  </a:cubicBezTo>
                  <a:cubicBezTo>
                    <a:pt x="2394" y="2329"/>
                    <a:pt x="2405" y="2329"/>
                    <a:pt x="2416" y="2329"/>
                  </a:cubicBezTo>
                  <a:cubicBezTo>
                    <a:pt x="2623" y="2046"/>
                    <a:pt x="2688" y="1665"/>
                    <a:pt x="2634" y="1317"/>
                  </a:cubicBezTo>
                  <a:cubicBezTo>
                    <a:pt x="2579" y="1100"/>
                    <a:pt x="2470" y="882"/>
                    <a:pt x="2351" y="697"/>
                  </a:cubicBezTo>
                  <a:cubicBezTo>
                    <a:pt x="2177" y="425"/>
                    <a:pt x="1927" y="208"/>
                    <a:pt x="1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/>
          <p:nvPr/>
        </p:nvSpPr>
        <p:spPr>
          <a:xfrm rot="-397726" flipH="1">
            <a:off x="5813670" y="-385867"/>
            <a:ext cx="4704462" cy="1653376"/>
          </a:xfrm>
          <a:custGeom>
            <a:avLst/>
            <a:gdLst/>
            <a:ahLst/>
            <a:cxnLst/>
            <a:rect l="l" t="t" r="r" b="b"/>
            <a:pathLst>
              <a:path w="76086" h="29406" extrusionOk="0">
                <a:moveTo>
                  <a:pt x="28120" y="1"/>
                </a:moveTo>
                <a:cubicBezTo>
                  <a:pt x="27710" y="1"/>
                  <a:pt x="27287" y="26"/>
                  <a:pt x="26853" y="80"/>
                </a:cubicBezTo>
                <a:cubicBezTo>
                  <a:pt x="22283" y="614"/>
                  <a:pt x="19514" y="3682"/>
                  <a:pt x="19347" y="7085"/>
                </a:cubicBezTo>
                <a:cubicBezTo>
                  <a:pt x="19065" y="6855"/>
                  <a:pt x="18621" y="6716"/>
                  <a:pt x="18130" y="6716"/>
                </a:cubicBezTo>
                <a:cubicBezTo>
                  <a:pt x="17056" y="6716"/>
                  <a:pt x="15755" y="7378"/>
                  <a:pt x="15411" y="9186"/>
                </a:cubicBezTo>
                <a:cubicBezTo>
                  <a:pt x="14757" y="7975"/>
                  <a:pt x="12839" y="7129"/>
                  <a:pt x="10462" y="7129"/>
                </a:cubicBezTo>
                <a:cubicBezTo>
                  <a:pt x="8716" y="7129"/>
                  <a:pt x="6724" y="7585"/>
                  <a:pt x="4804" y="8686"/>
                </a:cubicBezTo>
                <a:cubicBezTo>
                  <a:pt x="3169" y="9620"/>
                  <a:pt x="1835" y="11288"/>
                  <a:pt x="1101" y="13156"/>
                </a:cubicBezTo>
                <a:cubicBezTo>
                  <a:pt x="0" y="15891"/>
                  <a:pt x="167" y="19027"/>
                  <a:pt x="2502" y="21295"/>
                </a:cubicBezTo>
                <a:cubicBezTo>
                  <a:pt x="4410" y="23178"/>
                  <a:pt x="6735" y="23814"/>
                  <a:pt x="8977" y="23814"/>
                </a:cubicBezTo>
                <a:cubicBezTo>
                  <a:pt x="9713" y="23814"/>
                  <a:pt x="10441" y="23746"/>
                  <a:pt x="11142" y="23630"/>
                </a:cubicBezTo>
                <a:cubicBezTo>
                  <a:pt x="11642" y="24831"/>
                  <a:pt x="12643" y="26165"/>
                  <a:pt x="14511" y="26899"/>
                </a:cubicBezTo>
                <a:cubicBezTo>
                  <a:pt x="15131" y="27130"/>
                  <a:pt x="15721" y="27232"/>
                  <a:pt x="16280" y="27232"/>
                </a:cubicBezTo>
                <a:cubicBezTo>
                  <a:pt x="17493" y="27232"/>
                  <a:pt x="18557" y="26750"/>
                  <a:pt x="19447" y="26065"/>
                </a:cubicBezTo>
                <a:cubicBezTo>
                  <a:pt x="20848" y="27766"/>
                  <a:pt x="23284" y="29301"/>
                  <a:pt x="27353" y="29401"/>
                </a:cubicBezTo>
                <a:cubicBezTo>
                  <a:pt x="27490" y="29404"/>
                  <a:pt x="27625" y="29405"/>
                  <a:pt x="27758" y="29405"/>
                </a:cubicBezTo>
                <a:cubicBezTo>
                  <a:pt x="36809" y="29405"/>
                  <a:pt x="37360" y="22796"/>
                  <a:pt x="37360" y="22796"/>
                </a:cubicBezTo>
                <a:cubicBezTo>
                  <a:pt x="37360" y="22796"/>
                  <a:pt x="39087" y="24948"/>
                  <a:pt x="42176" y="24948"/>
                </a:cubicBezTo>
                <a:cubicBezTo>
                  <a:pt x="42440" y="24948"/>
                  <a:pt x="42714" y="24932"/>
                  <a:pt x="42998" y="24898"/>
                </a:cubicBezTo>
                <a:cubicBezTo>
                  <a:pt x="47634" y="24297"/>
                  <a:pt x="50203" y="19594"/>
                  <a:pt x="50203" y="19594"/>
                </a:cubicBezTo>
                <a:cubicBezTo>
                  <a:pt x="50203" y="19594"/>
                  <a:pt x="51482" y="20788"/>
                  <a:pt x="53095" y="20788"/>
                </a:cubicBezTo>
                <a:cubicBezTo>
                  <a:pt x="53230" y="20788"/>
                  <a:pt x="53367" y="20779"/>
                  <a:pt x="53505" y="20761"/>
                </a:cubicBezTo>
                <a:cubicBezTo>
                  <a:pt x="56207" y="20394"/>
                  <a:pt x="55707" y="17226"/>
                  <a:pt x="55707" y="17226"/>
                </a:cubicBezTo>
                <a:lnTo>
                  <a:pt x="55707" y="17226"/>
                </a:lnTo>
                <a:cubicBezTo>
                  <a:pt x="55707" y="17226"/>
                  <a:pt x="57705" y="17355"/>
                  <a:pt x="60441" y="17355"/>
                </a:cubicBezTo>
                <a:cubicBezTo>
                  <a:pt x="65321" y="17355"/>
                  <a:pt x="72551" y="16944"/>
                  <a:pt x="74987" y="14657"/>
                </a:cubicBezTo>
                <a:cubicBezTo>
                  <a:pt x="75054" y="14590"/>
                  <a:pt x="75154" y="14524"/>
                  <a:pt x="75187" y="14423"/>
                </a:cubicBezTo>
                <a:cubicBezTo>
                  <a:pt x="76086" y="12863"/>
                  <a:pt x="71286" y="10330"/>
                  <a:pt x="66300" y="10330"/>
                </a:cubicBezTo>
                <a:cubicBezTo>
                  <a:pt x="64252" y="10330"/>
                  <a:pt x="62172" y="10758"/>
                  <a:pt x="60443" y="11855"/>
                </a:cubicBezTo>
                <a:cubicBezTo>
                  <a:pt x="59509" y="8186"/>
                  <a:pt x="56340" y="5117"/>
                  <a:pt x="52638" y="4350"/>
                </a:cubicBezTo>
                <a:cubicBezTo>
                  <a:pt x="51993" y="4216"/>
                  <a:pt x="51335" y="4151"/>
                  <a:pt x="50677" y="4151"/>
                </a:cubicBezTo>
                <a:cubicBezTo>
                  <a:pt x="47559" y="4151"/>
                  <a:pt x="44425" y="5607"/>
                  <a:pt x="42497" y="8086"/>
                </a:cubicBezTo>
                <a:cubicBezTo>
                  <a:pt x="43198" y="6251"/>
                  <a:pt x="42197" y="4016"/>
                  <a:pt x="40462" y="3249"/>
                </a:cubicBezTo>
                <a:cubicBezTo>
                  <a:pt x="40032" y="3070"/>
                  <a:pt x="39568" y="2986"/>
                  <a:pt x="39101" y="2986"/>
                </a:cubicBezTo>
                <a:cubicBezTo>
                  <a:pt x="37647" y="2986"/>
                  <a:pt x="36157" y="3796"/>
                  <a:pt x="35526" y="5083"/>
                </a:cubicBezTo>
                <a:cubicBezTo>
                  <a:pt x="34891" y="2364"/>
                  <a:pt x="32067" y="1"/>
                  <a:pt x="281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/>
          </p:nvPr>
        </p:nvSpPr>
        <p:spPr>
          <a:xfrm>
            <a:off x="874350" y="1799625"/>
            <a:ext cx="3088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highlight>
                  <a:schemeClr val="dk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1"/>
          </p:nvPr>
        </p:nvSpPr>
        <p:spPr>
          <a:xfrm>
            <a:off x="874350" y="2164082"/>
            <a:ext cx="287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2"/>
          </p:nvPr>
        </p:nvSpPr>
        <p:spPr>
          <a:xfrm>
            <a:off x="4882475" y="1799625"/>
            <a:ext cx="3110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highlight>
                  <a:schemeClr val="dk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3"/>
          </p:nvPr>
        </p:nvSpPr>
        <p:spPr>
          <a:xfrm>
            <a:off x="4882475" y="2164082"/>
            <a:ext cx="287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4"/>
          </p:nvPr>
        </p:nvSpPr>
        <p:spPr>
          <a:xfrm>
            <a:off x="874350" y="3406774"/>
            <a:ext cx="3088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highlight>
                  <a:schemeClr val="dk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5"/>
          </p:nvPr>
        </p:nvSpPr>
        <p:spPr>
          <a:xfrm>
            <a:off x="874350" y="3771220"/>
            <a:ext cx="287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6"/>
          </p:nvPr>
        </p:nvSpPr>
        <p:spPr>
          <a:xfrm>
            <a:off x="4882475" y="3406772"/>
            <a:ext cx="3088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highlight>
                  <a:schemeClr val="dk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subTitle" idx="7"/>
          </p:nvPr>
        </p:nvSpPr>
        <p:spPr>
          <a:xfrm>
            <a:off x="4882475" y="3771220"/>
            <a:ext cx="287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9" hasCustomPrompt="1"/>
          </p:nvPr>
        </p:nvSpPr>
        <p:spPr>
          <a:xfrm>
            <a:off x="874350" y="1167655"/>
            <a:ext cx="10140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3" hasCustomPrompt="1"/>
          </p:nvPr>
        </p:nvSpPr>
        <p:spPr>
          <a:xfrm>
            <a:off x="874350" y="2786507"/>
            <a:ext cx="1014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475" y="1167655"/>
            <a:ext cx="10140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15" hasCustomPrompt="1"/>
          </p:nvPr>
        </p:nvSpPr>
        <p:spPr>
          <a:xfrm>
            <a:off x="4882475" y="2771858"/>
            <a:ext cx="1014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/>
          <p:nvPr/>
        </p:nvSpPr>
        <p:spPr>
          <a:xfrm rot="-397745" flipH="1">
            <a:off x="-4060430" y="4433489"/>
            <a:ext cx="6757294" cy="2374825"/>
          </a:xfrm>
          <a:custGeom>
            <a:avLst/>
            <a:gdLst/>
            <a:ahLst/>
            <a:cxnLst/>
            <a:rect l="l" t="t" r="r" b="b"/>
            <a:pathLst>
              <a:path w="76086" h="29406" extrusionOk="0">
                <a:moveTo>
                  <a:pt x="28120" y="1"/>
                </a:moveTo>
                <a:cubicBezTo>
                  <a:pt x="27710" y="1"/>
                  <a:pt x="27287" y="26"/>
                  <a:pt x="26853" y="80"/>
                </a:cubicBezTo>
                <a:cubicBezTo>
                  <a:pt x="22283" y="614"/>
                  <a:pt x="19514" y="3682"/>
                  <a:pt x="19347" y="7085"/>
                </a:cubicBezTo>
                <a:cubicBezTo>
                  <a:pt x="19065" y="6855"/>
                  <a:pt x="18621" y="6716"/>
                  <a:pt x="18130" y="6716"/>
                </a:cubicBezTo>
                <a:cubicBezTo>
                  <a:pt x="17056" y="6716"/>
                  <a:pt x="15755" y="7378"/>
                  <a:pt x="15411" y="9186"/>
                </a:cubicBezTo>
                <a:cubicBezTo>
                  <a:pt x="14757" y="7975"/>
                  <a:pt x="12839" y="7129"/>
                  <a:pt x="10462" y="7129"/>
                </a:cubicBezTo>
                <a:cubicBezTo>
                  <a:pt x="8716" y="7129"/>
                  <a:pt x="6724" y="7585"/>
                  <a:pt x="4804" y="8686"/>
                </a:cubicBezTo>
                <a:cubicBezTo>
                  <a:pt x="3169" y="9620"/>
                  <a:pt x="1835" y="11288"/>
                  <a:pt x="1101" y="13156"/>
                </a:cubicBezTo>
                <a:cubicBezTo>
                  <a:pt x="0" y="15891"/>
                  <a:pt x="167" y="19027"/>
                  <a:pt x="2502" y="21295"/>
                </a:cubicBezTo>
                <a:cubicBezTo>
                  <a:pt x="4410" y="23178"/>
                  <a:pt x="6735" y="23814"/>
                  <a:pt x="8977" y="23814"/>
                </a:cubicBezTo>
                <a:cubicBezTo>
                  <a:pt x="9713" y="23814"/>
                  <a:pt x="10441" y="23746"/>
                  <a:pt x="11142" y="23630"/>
                </a:cubicBezTo>
                <a:cubicBezTo>
                  <a:pt x="11642" y="24831"/>
                  <a:pt x="12643" y="26165"/>
                  <a:pt x="14511" y="26899"/>
                </a:cubicBezTo>
                <a:cubicBezTo>
                  <a:pt x="15131" y="27130"/>
                  <a:pt x="15721" y="27232"/>
                  <a:pt x="16280" y="27232"/>
                </a:cubicBezTo>
                <a:cubicBezTo>
                  <a:pt x="17493" y="27232"/>
                  <a:pt x="18557" y="26750"/>
                  <a:pt x="19447" y="26065"/>
                </a:cubicBezTo>
                <a:cubicBezTo>
                  <a:pt x="20848" y="27766"/>
                  <a:pt x="23284" y="29301"/>
                  <a:pt x="27353" y="29401"/>
                </a:cubicBezTo>
                <a:cubicBezTo>
                  <a:pt x="27490" y="29404"/>
                  <a:pt x="27625" y="29405"/>
                  <a:pt x="27758" y="29405"/>
                </a:cubicBezTo>
                <a:cubicBezTo>
                  <a:pt x="36809" y="29405"/>
                  <a:pt x="37360" y="22796"/>
                  <a:pt x="37360" y="22796"/>
                </a:cubicBezTo>
                <a:cubicBezTo>
                  <a:pt x="37360" y="22796"/>
                  <a:pt x="39087" y="24948"/>
                  <a:pt x="42176" y="24948"/>
                </a:cubicBezTo>
                <a:cubicBezTo>
                  <a:pt x="42440" y="24948"/>
                  <a:pt x="42714" y="24932"/>
                  <a:pt x="42998" y="24898"/>
                </a:cubicBezTo>
                <a:cubicBezTo>
                  <a:pt x="47634" y="24297"/>
                  <a:pt x="50203" y="19594"/>
                  <a:pt x="50203" y="19594"/>
                </a:cubicBezTo>
                <a:cubicBezTo>
                  <a:pt x="50203" y="19594"/>
                  <a:pt x="51482" y="20788"/>
                  <a:pt x="53095" y="20788"/>
                </a:cubicBezTo>
                <a:cubicBezTo>
                  <a:pt x="53230" y="20788"/>
                  <a:pt x="53367" y="20779"/>
                  <a:pt x="53505" y="20761"/>
                </a:cubicBezTo>
                <a:cubicBezTo>
                  <a:pt x="56207" y="20394"/>
                  <a:pt x="55707" y="17226"/>
                  <a:pt x="55707" y="17226"/>
                </a:cubicBezTo>
                <a:lnTo>
                  <a:pt x="55707" y="17226"/>
                </a:lnTo>
                <a:cubicBezTo>
                  <a:pt x="55707" y="17226"/>
                  <a:pt x="57705" y="17355"/>
                  <a:pt x="60441" y="17355"/>
                </a:cubicBezTo>
                <a:cubicBezTo>
                  <a:pt x="65321" y="17355"/>
                  <a:pt x="72551" y="16944"/>
                  <a:pt x="74987" y="14657"/>
                </a:cubicBezTo>
                <a:cubicBezTo>
                  <a:pt x="75054" y="14590"/>
                  <a:pt x="75154" y="14524"/>
                  <a:pt x="75187" y="14423"/>
                </a:cubicBezTo>
                <a:cubicBezTo>
                  <a:pt x="76086" y="12863"/>
                  <a:pt x="71286" y="10330"/>
                  <a:pt x="66300" y="10330"/>
                </a:cubicBezTo>
                <a:cubicBezTo>
                  <a:pt x="64252" y="10330"/>
                  <a:pt x="62172" y="10758"/>
                  <a:pt x="60443" y="11855"/>
                </a:cubicBezTo>
                <a:cubicBezTo>
                  <a:pt x="59509" y="8186"/>
                  <a:pt x="56340" y="5117"/>
                  <a:pt x="52638" y="4350"/>
                </a:cubicBezTo>
                <a:cubicBezTo>
                  <a:pt x="51993" y="4216"/>
                  <a:pt x="51335" y="4151"/>
                  <a:pt x="50677" y="4151"/>
                </a:cubicBezTo>
                <a:cubicBezTo>
                  <a:pt x="47559" y="4151"/>
                  <a:pt x="44425" y="5607"/>
                  <a:pt x="42497" y="8086"/>
                </a:cubicBezTo>
                <a:cubicBezTo>
                  <a:pt x="43198" y="6251"/>
                  <a:pt x="42197" y="4016"/>
                  <a:pt x="40462" y="3249"/>
                </a:cubicBezTo>
                <a:cubicBezTo>
                  <a:pt x="40032" y="3070"/>
                  <a:pt x="39568" y="2986"/>
                  <a:pt x="39101" y="2986"/>
                </a:cubicBezTo>
                <a:cubicBezTo>
                  <a:pt x="37647" y="2986"/>
                  <a:pt x="36157" y="3796"/>
                  <a:pt x="35526" y="5083"/>
                </a:cubicBezTo>
                <a:cubicBezTo>
                  <a:pt x="34891" y="2364"/>
                  <a:pt x="32067" y="1"/>
                  <a:pt x="281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/>
          <p:nvPr/>
        </p:nvSpPr>
        <p:spPr>
          <a:xfrm rot="-430522" flipH="1">
            <a:off x="6236316" y="-1405624"/>
            <a:ext cx="5471255" cy="2586154"/>
          </a:xfrm>
          <a:custGeom>
            <a:avLst/>
            <a:gdLst/>
            <a:ahLst/>
            <a:cxnLst/>
            <a:rect l="l" t="t" r="r" b="b"/>
            <a:pathLst>
              <a:path w="87615" h="39043" extrusionOk="0">
                <a:moveTo>
                  <a:pt x="46087" y="1"/>
                </a:moveTo>
                <a:cubicBezTo>
                  <a:pt x="44754" y="1"/>
                  <a:pt x="43346" y="136"/>
                  <a:pt x="41864" y="438"/>
                </a:cubicBezTo>
                <a:cubicBezTo>
                  <a:pt x="31456" y="2539"/>
                  <a:pt x="26586" y="13180"/>
                  <a:pt x="26586" y="13180"/>
                </a:cubicBezTo>
                <a:cubicBezTo>
                  <a:pt x="25157" y="11856"/>
                  <a:pt x="23125" y="11279"/>
                  <a:pt x="20962" y="11279"/>
                </a:cubicBezTo>
                <a:cubicBezTo>
                  <a:pt x="17622" y="11279"/>
                  <a:pt x="13969" y="12655"/>
                  <a:pt x="11742" y="14781"/>
                </a:cubicBezTo>
                <a:cubicBezTo>
                  <a:pt x="7839" y="18451"/>
                  <a:pt x="7939" y="21219"/>
                  <a:pt x="7939" y="21219"/>
                </a:cubicBezTo>
                <a:cubicBezTo>
                  <a:pt x="7234" y="20774"/>
                  <a:pt x="6405" y="20576"/>
                  <a:pt x="5560" y="20576"/>
                </a:cubicBezTo>
                <a:cubicBezTo>
                  <a:pt x="3369" y="20576"/>
                  <a:pt x="1073" y="21906"/>
                  <a:pt x="568" y="23688"/>
                </a:cubicBezTo>
                <a:cubicBezTo>
                  <a:pt x="0" y="25656"/>
                  <a:pt x="768" y="27624"/>
                  <a:pt x="2569" y="28624"/>
                </a:cubicBezTo>
                <a:cubicBezTo>
                  <a:pt x="2669" y="28658"/>
                  <a:pt x="2769" y="28691"/>
                  <a:pt x="2903" y="28791"/>
                </a:cubicBezTo>
                <a:cubicBezTo>
                  <a:pt x="4494" y="29587"/>
                  <a:pt x="5809" y="29799"/>
                  <a:pt x="6757" y="29799"/>
                </a:cubicBezTo>
                <a:cubicBezTo>
                  <a:pt x="7835" y="29799"/>
                  <a:pt x="8440" y="29525"/>
                  <a:pt x="8440" y="29525"/>
                </a:cubicBezTo>
                <a:cubicBezTo>
                  <a:pt x="10721" y="34462"/>
                  <a:pt x="14156" y="35908"/>
                  <a:pt x="17357" y="35908"/>
                </a:cubicBezTo>
                <a:cubicBezTo>
                  <a:pt x="19866" y="35908"/>
                  <a:pt x="22231" y="35020"/>
                  <a:pt x="23784" y="34228"/>
                </a:cubicBezTo>
                <a:cubicBezTo>
                  <a:pt x="24852" y="33695"/>
                  <a:pt x="27153" y="32694"/>
                  <a:pt x="27153" y="32694"/>
                </a:cubicBezTo>
                <a:cubicBezTo>
                  <a:pt x="27153" y="32694"/>
                  <a:pt x="33491" y="38698"/>
                  <a:pt x="42297" y="39032"/>
                </a:cubicBezTo>
                <a:cubicBezTo>
                  <a:pt x="42477" y="39039"/>
                  <a:pt x="42661" y="39042"/>
                  <a:pt x="42848" y="39042"/>
                </a:cubicBezTo>
                <a:cubicBezTo>
                  <a:pt x="48141" y="39042"/>
                  <a:pt x="56579" y="36332"/>
                  <a:pt x="58609" y="31693"/>
                </a:cubicBezTo>
                <a:cubicBezTo>
                  <a:pt x="61719" y="33491"/>
                  <a:pt x="65620" y="34239"/>
                  <a:pt x="69528" y="34239"/>
                </a:cubicBezTo>
                <a:cubicBezTo>
                  <a:pt x="77440" y="34239"/>
                  <a:pt x="85378" y="31174"/>
                  <a:pt x="86829" y="27557"/>
                </a:cubicBezTo>
                <a:cubicBezTo>
                  <a:pt x="87614" y="25725"/>
                  <a:pt x="87056" y="21562"/>
                  <a:pt x="83056" y="21562"/>
                </a:cubicBezTo>
                <a:cubicBezTo>
                  <a:pt x="82467" y="21562"/>
                  <a:pt x="81803" y="21652"/>
                  <a:pt x="81058" y="21853"/>
                </a:cubicBezTo>
                <a:cubicBezTo>
                  <a:pt x="81359" y="19985"/>
                  <a:pt x="81125" y="17383"/>
                  <a:pt x="79958" y="15348"/>
                </a:cubicBezTo>
                <a:cubicBezTo>
                  <a:pt x="79857" y="15215"/>
                  <a:pt x="79791" y="15048"/>
                  <a:pt x="79691" y="14948"/>
                </a:cubicBezTo>
                <a:cubicBezTo>
                  <a:pt x="78358" y="12709"/>
                  <a:pt x="75748" y="11131"/>
                  <a:pt x="72677" y="11131"/>
                </a:cubicBezTo>
                <a:cubicBezTo>
                  <a:pt x="71904" y="11131"/>
                  <a:pt x="71102" y="11231"/>
                  <a:pt x="70284" y="11446"/>
                </a:cubicBezTo>
                <a:cubicBezTo>
                  <a:pt x="69350" y="9311"/>
                  <a:pt x="67282" y="7843"/>
                  <a:pt x="64813" y="7843"/>
                </a:cubicBezTo>
                <a:cubicBezTo>
                  <a:pt x="63879" y="7843"/>
                  <a:pt x="63012" y="8043"/>
                  <a:pt x="62278" y="8443"/>
                </a:cubicBezTo>
                <a:cubicBezTo>
                  <a:pt x="59556" y="5034"/>
                  <a:pt x="54202" y="1"/>
                  <a:pt x="460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body" idx="1"/>
          </p:nvPr>
        </p:nvSpPr>
        <p:spPr>
          <a:xfrm>
            <a:off x="720000" y="1287725"/>
            <a:ext cx="7704000" cy="33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214" name="Google Shape;214;p16"/>
          <p:cNvGrpSpPr/>
          <p:nvPr/>
        </p:nvGrpSpPr>
        <p:grpSpPr>
          <a:xfrm>
            <a:off x="7859349" y="3834859"/>
            <a:ext cx="1396675" cy="1580232"/>
            <a:chOff x="6420228" y="939869"/>
            <a:chExt cx="658312" cy="725676"/>
          </a:xfrm>
        </p:grpSpPr>
        <p:sp>
          <p:nvSpPr>
            <p:cNvPr id="215" name="Google Shape;215;p16"/>
            <p:cNvSpPr/>
            <p:nvPr/>
          </p:nvSpPr>
          <p:spPr>
            <a:xfrm>
              <a:off x="6420228" y="939869"/>
              <a:ext cx="658312" cy="725676"/>
            </a:xfrm>
            <a:custGeom>
              <a:avLst/>
              <a:gdLst/>
              <a:ahLst/>
              <a:cxnLst/>
              <a:rect l="l" t="t" r="r" b="b"/>
              <a:pathLst>
                <a:path w="4689" h="5169" extrusionOk="0">
                  <a:moveTo>
                    <a:pt x="2241" y="1"/>
                  </a:moveTo>
                  <a:cubicBezTo>
                    <a:pt x="1730" y="153"/>
                    <a:pt x="1458" y="784"/>
                    <a:pt x="1523" y="1306"/>
                  </a:cubicBezTo>
                  <a:cubicBezTo>
                    <a:pt x="1545" y="1546"/>
                    <a:pt x="1632" y="1774"/>
                    <a:pt x="1599" y="2013"/>
                  </a:cubicBezTo>
                  <a:cubicBezTo>
                    <a:pt x="1578" y="2253"/>
                    <a:pt x="1415" y="2503"/>
                    <a:pt x="1164" y="2503"/>
                  </a:cubicBezTo>
                  <a:cubicBezTo>
                    <a:pt x="990" y="2503"/>
                    <a:pt x="838" y="2372"/>
                    <a:pt x="751" y="2220"/>
                  </a:cubicBezTo>
                  <a:cubicBezTo>
                    <a:pt x="642" y="2035"/>
                    <a:pt x="599" y="1829"/>
                    <a:pt x="610" y="1611"/>
                  </a:cubicBezTo>
                  <a:lnTo>
                    <a:pt x="610" y="1611"/>
                  </a:lnTo>
                  <a:cubicBezTo>
                    <a:pt x="131" y="2046"/>
                    <a:pt x="0" y="2797"/>
                    <a:pt x="207" y="3406"/>
                  </a:cubicBezTo>
                  <a:cubicBezTo>
                    <a:pt x="425" y="4026"/>
                    <a:pt x="936" y="4505"/>
                    <a:pt x="1545" y="4733"/>
                  </a:cubicBezTo>
                  <a:cubicBezTo>
                    <a:pt x="1654" y="4766"/>
                    <a:pt x="1752" y="4809"/>
                    <a:pt x="1861" y="4842"/>
                  </a:cubicBezTo>
                  <a:cubicBezTo>
                    <a:pt x="2056" y="4918"/>
                    <a:pt x="2220" y="5005"/>
                    <a:pt x="2328" y="5168"/>
                  </a:cubicBezTo>
                  <a:cubicBezTo>
                    <a:pt x="2568" y="4972"/>
                    <a:pt x="2992" y="5005"/>
                    <a:pt x="3318" y="4940"/>
                  </a:cubicBezTo>
                  <a:cubicBezTo>
                    <a:pt x="3318" y="4929"/>
                    <a:pt x="3329" y="4929"/>
                    <a:pt x="3340" y="4929"/>
                  </a:cubicBezTo>
                  <a:cubicBezTo>
                    <a:pt x="3873" y="4788"/>
                    <a:pt x="4319" y="4385"/>
                    <a:pt x="4515" y="3863"/>
                  </a:cubicBezTo>
                  <a:cubicBezTo>
                    <a:pt x="4689" y="3341"/>
                    <a:pt x="4613" y="2699"/>
                    <a:pt x="4265" y="2264"/>
                  </a:cubicBezTo>
                  <a:cubicBezTo>
                    <a:pt x="4178" y="2449"/>
                    <a:pt x="4047" y="2644"/>
                    <a:pt x="3906" y="2808"/>
                  </a:cubicBezTo>
                  <a:cubicBezTo>
                    <a:pt x="3830" y="2884"/>
                    <a:pt x="3753" y="2971"/>
                    <a:pt x="3645" y="3025"/>
                  </a:cubicBezTo>
                  <a:cubicBezTo>
                    <a:pt x="3596" y="3052"/>
                    <a:pt x="3539" y="3066"/>
                    <a:pt x="3481" y="3066"/>
                  </a:cubicBezTo>
                  <a:cubicBezTo>
                    <a:pt x="3424" y="3066"/>
                    <a:pt x="3367" y="3052"/>
                    <a:pt x="3318" y="3025"/>
                  </a:cubicBezTo>
                  <a:cubicBezTo>
                    <a:pt x="3177" y="2938"/>
                    <a:pt x="3144" y="2764"/>
                    <a:pt x="3166" y="2601"/>
                  </a:cubicBezTo>
                  <a:cubicBezTo>
                    <a:pt x="3199" y="2449"/>
                    <a:pt x="3275" y="2318"/>
                    <a:pt x="3340" y="2166"/>
                  </a:cubicBezTo>
                  <a:cubicBezTo>
                    <a:pt x="3601" y="1578"/>
                    <a:pt x="3460" y="849"/>
                    <a:pt x="3046" y="371"/>
                  </a:cubicBezTo>
                  <a:cubicBezTo>
                    <a:pt x="2992" y="567"/>
                    <a:pt x="2894" y="752"/>
                    <a:pt x="2774" y="926"/>
                  </a:cubicBezTo>
                  <a:cubicBezTo>
                    <a:pt x="2698" y="1013"/>
                    <a:pt x="2633" y="1111"/>
                    <a:pt x="2524" y="1111"/>
                  </a:cubicBezTo>
                  <a:cubicBezTo>
                    <a:pt x="2394" y="1111"/>
                    <a:pt x="2285" y="969"/>
                    <a:pt x="2241" y="849"/>
                  </a:cubicBezTo>
                  <a:cubicBezTo>
                    <a:pt x="2143" y="577"/>
                    <a:pt x="2133" y="273"/>
                    <a:pt x="2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6549952" y="1284052"/>
              <a:ext cx="377522" cy="360662"/>
            </a:xfrm>
            <a:custGeom>
              <a:avLst/>
              <a:gdLst/>
              <a:ahLst/>
              <a:cxnLst/>
              <a:rect l="l" t="t" r="r" b="b"/>
              <a:pathLst>
                <a:path w="2689" h="2569" extrusionOk="0">
                  <a:moveTo>
                    <a:pt x="1676" y="1"/>
                  </a:moveTo>
                  <a:cubicBezTo>
                    <a:pt x="1676" y="197"/>
                    <a:pt x="1622" y="382"/>
                    <a:pt x="1513" y="545"/>
                  </a:cubicBezTo>
                  <a:cubicBezTo>
                    <a:pt x="1437" y="664"/>
                    <a:pt x="1294" y="782"/>
                    <a:pt x="1158" y="782"/>
                  </a:cubicBezTo>
                  <a:cubicBezTo>
                    <a:pt x="1119" y="782"/>
                    <a:pt x="1081" y="773"/>
                    <a:pt x="1045" y="752"/>
                  </a:cubicBezTo>
                  <a:cubicBezTo>
                    <a:pt x="947" y="697"/>
                    <a:pt x="915" y="588"/>
                    <a:pt x="915" y="480"/>
                  </a:cubicBezTo>
                  <a:cubicBezTo>
                    <a:pt x="915" y="371"/>
                    <a:pt x="969" y="273"/>
                    <a:pt x="1002" y="175"/>
                  </a:cubicBezTo>
                  <a:lnTo>
                    <a:pt x="1002" y="175"/>
                  </a:lnTo>
                  <a:cubicBezTo>
                    <a:pt x="784" y="229"/>
                    <a:pt x="588" y="338"/>
                    <a:pt x="404" y="490"/>
                  </a:cubicBezTo>
                  <a:cubicBezTo>
                    <a:pt x="175" y="697"/>
                    <a:pt x="1" y="1013"/>
                    <a:pt x="55" y="1317"/>
                  </a:cubicBezTo>
                  <a:cubicBezTo>
                    <a:pt x="99" y="1535"/>
                    <a:pt x="240" y="1731"/>
                    <a:pt x="425" y="1861"/>
                  </a:cubicBezTo>
                  <a:cubicBezTo>
                    <a:pt x="588" y="2003"/>
                    <a:pt x="773" y="2111"/>
                    <a:pt x="937" y="2242"/>
                  </a:cubicBezTo>
                  <a:cubicBezTo>
                    <a:pt x="1132" y="2318"/>
                    <a:pt x="1296" y="2405"/>
                    <a:pt x="1404" y="2568"/>
                  </a:cubicBezTo>
                  <a:cubicBezTo>
                    <a:pt x="1644" y="2372"/>
                    <a:pt x="2068" y="2405"/>
                    <a:pt x="2394" y="2340"/>
                  </a:cubicBezTo>
                  <a:cubicBezTo>
                    <a:pt x="2394" y="2329"/>
                    <a:pt x="2405" y="2329"/>
                    <a:pt x="2416" y="2329"/>
                  </a:cubicBezTo>
                  <a:cubicBezTo>
                    <a:pt x="2623" y="2046"/>
                    <a:pt x="2688" y="1665"/>
                    <a:pt x="2634" y="1317"/>
                  </a:cubicBezTo>
                  <a:cubicBezTo>
                    <a:pt x="2579" y="1100"/>
                    <a:pt x="2470" y="882"/>
                    <a:pt x="2351" y="697"/>
                  </a:cubicBezTo>
                  <a:cubicBezTo>
                    <a:pt x="2177" y="425"/>
                    <a:pt x="1927" y="208"/>
                    <a:pt x="1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16"/>
          <p:cNvGrpSpPr/>
          <p:nvPr/>
        </p:nvGrpSpPr>
        <p:grpSpPr>
          <a:xfrm flipH="1">
            <a:off x="7138161" y="4290975"/>
            <a:ext cx="979173" cy="1079298"/>
            <a:chOff x="6420228" y="939869"/>
            <a:chExt cx="658312" cy="725676"/>
          </a:xfrm>
        </p:grpSpPr>
        <p:sp>
          <p:nvSpPr>
            <p:cNvPr id="218" name="Google Shape;218;p16"/>
            <p:cNvSpPr/>
            <p:nvPr/>
          </p:nvSpPr>
          <p:spPr>
            <a:xfrm>
              <a:off x="6420228" y="939869"/>
              <a:ext cx="658312" cy="725676"/>
            </a:xfrm>
            <a:custGeom>
              <a:avLst/>
              <a:gdLst/>
              <a:ahLst/>
              <a:cxnLst/>
              <a:rect l="l" t="t" r="r" b="b"/>
              <a:pathLst>
                <a:path w="4689" h="5169" extrusionOk="0">
                  <a:moveTo>
                    <a:pt x="2241" y="1"/>
                  </a:moveTo>
                  <a:cubicBezTo>
                    <a:pt x="1730" y="153"/>
                    <a:pt x="1458" y="784"/>
                    <a:pt x="1523" y="1306"/>
                  </a:cubicBezTo>
                  <a:cubicBezTo>
                    <a:pt x="1545" y="1546"/>
                    <a:pt x="1632" y="1774"/>
                    <a:pt x="1599" y="2013"/>
                  </a:cubicBezTo>
                  <a:cubicBezTo>
                    <a:pt x="1578" y="2253"/>
                    <a:pt x="1415" y="2503"/>
                    <a:pt x="1164" y="2503"/>
                  </a:cubicBezTo>
                  <a:cubicBezTo>
                    <a:pt x="990" y="2503"/>
                    <a:pt x="838" y="2372"/>
                    <a:pt x="751" y="2220"/>
                  </a:cubicBezTo>
                  <a:cubicBezTo>
                    <a:pt x="642" y="2035"/>
                    <a:pt x="599" y="1829"/>
                    <a:pt x="610" y="1611"/>
                  </a:cubicBezTo>
                  <a:lnTo>
                    <a:pt x="610" y="1611"/>
                  </a:lnTo>
                  <a:cubicBezTo>
                    <a:pt x="131" y="2046"/>
                    <a:pt x="0" y="2797"/>
                    <a:pt x="207" y="3406"/>
                  </a:cubicBezTo>
                  <a:cubicBezTo>
                    <a:pt x="425" y="4026"/>
                    <a:pt x="936" y="4505"/>
                    <a:pt x="1545" y="4733"/>
                  </a:cubicBezTo>
                  <a:cubicBezTo>
                    <a:pt x="1654" y="4766"/>
                    <a:pt x="1752" y="4809"/>
                    <a:pt x="1861" y="4842"/>
                  </a:cubicBezTo>
                  <a:cubicBezTo>
                    <a:pt x="2056" y="4918"/>
                    <a:pt x="2220" y="5005"/>
                    <a:pt x="2328" y="5168"/>
                  </a:cubicBezTo>
                  <a:cubicBezTo>
                    <a:pt x="2568" y="4972"/>
                    <a:pt x="2992" y="5005"/>
                    <a:pt x="3318" y="4940"/>
                  </a:cubicBezTo>
                  <a:cubicBezTo>
                    <a:pt x="3318" y="4929"/>
                    <a:pt x="3329" y="4929"/>
                    <a:pt x="3340" y="4929"/>
                  </a:cubicBezTo>
                  <a:cubicBezTo>
                    <a:pt x="3873" y="4788"/>
                    <a:pt x="4319" y="4385"/>
                    <a:pt x="4515" y="3863"/>
                  </a:cubicBezTo>
                  <a:cubicBezTo>
                    <a:pt x="4689" y="3341"/>
                    <a:pt x="4613" y="2699"/>
                    <a:pt x="4265" y="2264"/>
                  </a:cubicBezTo>
                  <a:cubicBezTo>
                    <a:pt x="4178" y="2449"/>
                    <a:pt x="4047" y="2644"/>
                    <a:pt x="3906" y="2808"/>
                  </a:cubicBezTo>
                  <a:cubicBezTo>
                    <a:pt x="3830" y="2884"/>
                    <a:pt x="3753" y="2971"/>
                    <a:pt x="3645" y="3025"/>
                  </a:cubicBezTo>
                  <a:cubicBezTo>
                    <a:pt x="3596" y="3052"/>
                    <a:pt x="3539" y="3066"/>
                    <a:pt x="3481" y="3066"/>
                  </a:cubicBezTo>
                  <a:cubicBezTo>
                    <a:pt x="3424" y="3066"/>
                    <a:pt x="3367" y="3052"/>
                    <a:pt x="3318" y="3025"/>
                  </a:cubicBezTo>
                  <a:cubicBezTo>
                    <a:pt x="3177" y="2938"/>
                    <a:pt x="3144" y="2764"/>
                    <a:pt x="3166" y="2601"/>
                  </a:cubicBezTo>
                  <a:cubicBezTo>
                    <a:pt x="3199" y="2449"/>
                    <a:pt x="3275" y="2318"/>
                    <a:pt x="3340" y="2166"/>
                  </a:cubicBezTo>
                  <a:cubicBezTo>
                    <a:pt x="3601" y="1578"/>
                    <a:pt x="3460" y="849"/>
                    <a:pt x="3046" y="371"/>
                  </a:cubicBezTo>
                  <a:cubicBezTo>
                    <a:pt x="2992" y="567"/>
                    <a:pt x="2894" y="752"/>
                    <a:pt x="2774" y="926"/>
                  </a:cubicBezTo>
                  <a:cubicBezTo>
                    <a:pt x="2698" y="1013"/>
                    <a:pt x="2633" y="1111"/>
                    <a:pt x="2524" y="1111"/>
                  </a:cubicBezTo>
                  <a:cubicBezTo>
                    <a:pt x="2394" y="1111"/>
                    <a:pt x="2285" y="969"/>
                    <a:pt x="2241" y="849"/>
                  </a:cubicBezTo>
                  <a:cubicBezTo>
                    <a:pt x="2143" y="577"/>
                    <a:pt x="2133" y="273"/>
                    <a:pt x="2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6549952" y="1284052"/>
              <a:ext cx="377522" cy="360662"/>
            </a:xfrm>
            <a:custGeom>
              <a:avLst/>
              <a:gdLst/>
              <a:ahLst/>
              <a:cxnLst/>
              <a:rect l="l" t="t" r="r" b="b"/>
              <a:pathLst>
                <a:path w="2689" h="2569" extrusionOk="0">
                  <a:moveTo>
                    <a:pt x="1676" y="1"/>
                  </a:moveTo>
                  <a:cubicBezTo>
                    <a:pt x="1676" y="197"/>
                    <a:pt x="1622" y="382"/>
                    <a:pt x="1513" y="545"/>
                  </a:cubicBezTo>
                  <a:cubicBezTo>
                    <a:pt x="1437" y="664"/>
                    <a:pt x="1294" y="782"/>
                    <a:pt x="1158" y="782"/>
                  </a:cubicBezTo>
                  <a:cubicBezTo>
                    <a:pt x="1119" y="782"/>
                    <a:pt x="1081" y="773"/>
                    <a:pt x="1045" y="752"/>
                  </a:cubicBezTo>
                  <a:cubicBezTo>
                    <a:pt x="947" y="697"/>
                    <a:pt x="915" y="588"/>
                    <a:pt x="915" y="480"/>
                  </a:cubicBezTo>
                  <a:cubicBezTo>
                    <a:pt x="915" y="371"/>
                    <a:pt x="969" y="273"/>
                    <a:pt x="1002" y="175"/>
                  </a:cubicBezTo>
                  <a:lnTo>
                    <a:pt x="1002" y="175"/>
                  </a:lnTo>
                  <a:cubicBezTo>
                    <a:pt x="784" y="229"/>
                    <a:pt x="588" y="338"/>
                    <a:pt x="404" y="490"/>
                  </a:cubicBezTo>
                  <a:cubicBezTo>
                    <a:pt x="175" y="697"/>
                    <a:pt x="1" y="1013"/>
                    <a:pt x="55" y="1317"/>
                  </a:cubicBezTo>
                  <a:cubicBezTo>
                    <a:pt x="99" y="1535"/>
                    <a:pt x="240" y="1731"/>
                    <a:pt x="425" y="1861"/>
                  </a:cubicBezTo>
                  <a:cubicBezTo>
                    <a:pt x="588" y="2003"/>
                    <a:pt x="773" y="2111"/>
                    <a:pt x="937" y="2242"/>
                  </a:cubicBezTo>
                  <a:cubicBezTo>
                    <a:pt x="1132" y="2318"/>
                    <a:pt x="1296" y="2405"/>
                    <a:pt x="1404" y="2568"/>
                  </a:cubicBezTo>
                  <a:cubicBezTo>
                    <a:pt x="1644" y="2372"/>
                    <a:pt x="2068" y="2405"/>
                    <a:pt x="2394" y="2340"/>
                  </a:cubicBezTo>
                  <a:cubicBezTo>
                    <a:pt x="2394" y="2329"/>
                    <a:pt x="2405" y="2329"/>
                    <a:pt x="2416" y="2329"/>
                  </a:cubicBezTo>
                  <a:cubicBezTo>
                    <a:pt x="2623" y="2046"/>
                    <a:pt x="2688" y="1665"/>
                    <a:pt x="2634" y="1317"/>
                  </a:cubicBezTo>
                  <a:cubicBezTo>
                    <a:pt x="2579" y="1100"/>
                    <a:pt x="2470" y="882"/>
                    <a:pt x="2351" y="697"/>
                  </a:cubicBezTo>
                  <a:cubicBezTo>
                    <a:pt x="2177" y="425"/>
                    <a:pt x="1927" y="208"/>
                    <a:pt x="1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/>
          <p:nvPr/>
        </p:nvSpPr>
        <p:spPr>
          <a:xfrm rot="397740">
            <a:off x="4391729" y="-940776"/>
            <a:ext cx="6009312" cy="2111940"/>
          </a:xfrm>
          <a:custGeom>
            <a:avLst/>
            <a:gdLst/>
            <a:ahLst/>
            <a:cxnLst/>
            <a:rect l="l" t="t" r="r" b="b"/>
            <a:pathLst>
              <a:path w="76086" h="29406" extrusionOk="0">
                <a:moveTo>
                  <a:pt x="28120" y="1"/>
                </a:moveTo>
                <a:cubicBezTo>
                  <a:pt x="27710" y="1"/>
                  <a:pt x="27287" y="26"/>
                  <a:pt x="26853" y="80"/>
                </a:cubicBezTo>
                <a:cubicBezTo>
                  <a:pt x="22283" y="614"/>
                  <a:pt x="19514" y="3682"/>
                  <a:pt x="19347" y="7085"/>
                </a:cubicBezTo>
                <a:cubicBezTo>
                  <a:pt x="19065" y="6855"/>
                  <a:pt x="18621" y="6716"/>
                  <a:pt x="18130" y="6716"/>
                </a:cubicBezTo>
                <a:cubicBezTo>
                  <a:pt x="17056" y="6716"/>
                  <a:pt x="15755" y="7378"/>
                  <a:pt x="15411" y="9186"/>
                </a:cubicBezTo>
                <a:cubicBezTo>
                  <a:pt x="14757" y="7975"/>
                  <a:pt x="12839" y="7129"/>
                  <a:pt x="10462" y="7129"/>
                </a:cubicBezTo>
                <a:cubicBezTo>
                  <a:pt x="8716" y="7129"/>
                  <a:pt x="6724" y="7585"/>
                  <a:pt x="4804" y="8686"/>
                </a:cubicBezTo>
                <a:cubicBezTo>
                  <a:pt x="3169" y="9620"/>
                  <a:pt x="1835" y="11288"/>
                  <a:pt x="1101" y="13156"/>
                </a:cubicBezTo>
                <a:cubicBezTo>
                  <a:pt x="0" y="15891"/>
                  <a:pt x="167" y="19027"/>
                  <a:pt x="2502" y="21295"/>
                </a:cubicBezTo>
                <a:cubicBezTo>
                  <a:pt x="4410" y="23178"/>
                  <a:pt x="6735" y="23814"/>
                  <a:pt x="8977" y="23814"/>
                </a:cubicBezTo>
                <a:cubicBezTo>
                  <a:pt x="9713" y="23814"/>
                  <a:pt x="10441" y="23746"/>
                  <a:pt x="11142" y="23630"/>
                </a:cubicBezTo>
                <a:cubicBezTo>
                  <a:pt x="11642" y="24831"/>
                  <a:pt x="12643" y="26165"/>
                  <a:pt x="14511" y="26899"/>
                </a:cubicBezTo>
                <a:cubicBezTo>
                  <a:pt x="15131" y="27130"/>
                  <a:pt x="15721" y="27232"/>
                  <a:pt x="16280" y="27232"/>
                </a:cubicBezTo>
                <a:cubicBezTo>
                  <a:pt x="17493" y="27232"/>
                  <a:pt x="18557" y="26750"/>
                  <a:pt x="19447" y="26065"/>
                </a:cubicBezTo>
                <a:cubicBezTo>
                  <a:pt x="20848" y="27766"/>
                  <a:pt x="23284" y="29301"/>
                  <a:pt x="27353" y="29401"/>
                </a:cubicBezTo>
                <a:cubicBezTo>
                  <a:pt x="27490" y="29404"/>
                  <a:pt x="27625" y="29405"/>
                  <a:pt x="27758" y="29405"/>
                </a:cubicBezTo>
                <a:cubicBezTo>
                  <a:pt x="36809" y="29405"/>
                  <a:pt x="37360" y="22796"/>
                  <a:pt x="37360" y="22796"/>
                </a:cubicBezTo>
                <a:cubicBezTo>
                  <a:pt x="37360" y="22796"/>
                  <a:pt x="39087" y="24948"/>
                  <a:pt x="42176" y="24948"/>
                </a:cubicBezTo>
                <a:cubicBezTo>
                  <a:pt x="42440" y="24948"/>
                  <a:pt x="42714" y="24932"/>
                  <a:pt x="42998" y="24898"/>
                </a:cubicBezTo>
                <a:cubicBezTo>
                  <a:pt x="47634" y="24297"/>
                  <a:pt x="50203" y="19594"/>
                  <a:pt x="50203" y="19594"/>
                </a:cubicBezTo>
                <a:cubicBezTo>
                  <a:pt x="50203" y="19594"/>
                  <a:pt x="51482" y="20788"/>
                  <a:pt x="53095" y="20788"/>
                </a:cubicBezTo>
                <a:cubicBezTo>
                  <a:pt x="53230" y="20788"/>
                  <a:pt x="53367" y="20779"/>
                  <a:pt x="53505" y="20761"/>
                </a:cubicBezTo>
                <a:cubicBezTo>
                  <a:pt x="56207" y="20394"/>
                  <a:pt x="55707" y="17226"/>
                  <a:pt x="55707" y="17226"/>
                </a:cubicBezTo>
                <a:lnTo>
                  <a:pt x="55707" y="17226"/>
                </a:lnTo>
                <a:cubicBezTo>
                  <a:pt x="55707" y="17226"/>
                  <a:pt x="57705" y="17355"/>
                  <a:pt x="60441" y="17355"/>
                </a:cubicBezTo>
                <a:cubicBezTo>
                  <a:pt x="65321" y="17355"/>
                  <a:pt x="72551" y="16944"/>
                  <a:pt x="74987" y="14657"/>
                </a:cubicBezTo>
                <a:cubicBezTo>
                  <a:pt x="75054" y="14590"/>
                  <a:pt x="75154" y="14524"/>
                  <a:pt x="75187" y="14423"/>
                </a:cubicBezTo>
                <a:cubicBezTo>
                  <a:pt x="76086" y="12863"/>
                  <a:pt x="71286" y="10330"/>
                  <a:pt x="66300" y="10330"/>
                </a:cubicBezTo>
                <a:cubicBezTo>
                  <a:pt x="64252" y="10330"/>
                  <a:pt x="62172" y="10758"/>
                  <a:pt x="60443" y="11855"/>
                </a:cubicBezTo>
                <a:cubicBezTo>
                  <a:pt x="59509" y="8186"/>
                  <a:pt x="56340" y="5117"/>
                  <a:pt x="52638" y="4350"/>
                </a:cubicBezTo>
                <a:cubicBezTo>
                  <a:pt x="51993" y="4216"/>
                  <a:pt x="51335" y="4151"/>
                  <a:pt x="50677" y="4151"/>
                </a:cubicBezTo>
                <a:cubicBezTo>
                  <a:pt x="47559" y="4151"/>
                  <a:pt x="44425" y="5607"/>
                  <a:pt x="42497" y="8086"/>
                </a:cubicBezTo>
                <a:cubicBezTo>
                  <a:pt x="43198" y="6251"/>
                  <a:pt x="42197" y="4016"/>
                  <a:pt x="40462" y="3249"/>
                </a:cubicBezTo>
                <a:cubicBezTo>
                  <a:pt x="40032" y="3070"/>
                  <a:pt x="39568" y="2986"/>
                  <a:pt x="39101" y="2986"/>
                </a:cubicBezTo>
                <a:cubicBezTo>
                  <a:pt x="37647" y="2986"/>
                  <a:pt x="36157" y="3796"/>
                  <a:pt x="35526" y="5083"/>
                </a:cubicBezTo>
                <a:cubicBezTo>
                  <a:pt x="34891" y="2364"/>
                  <a:pt x="32067" y="1"/>
                  <a:pt x="281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subTitle" idx="1"/>
          </p:nvPr>
        </p:nvSpPr>
        <p:spPr>
          <a:xfrm>
            <a:off x="635200" y="2763625"/>
            <a:ext cx="4929600" cy="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highlight>
                  <a:schemeClr val="accent3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title"/>
          </p:nvPr>
        </p:nvSpPr>
        <p:spPr>
          <a:xfrm>
            <a:off x="635200" y="1443825"/>
            <a:ext cx="3903300" cy="138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4" name="Google Shape;224;p17"/>
          <p:cNvGrpSpPr/>
          <p:nvPr/>
        </p:nvGrpSpPr>
        <p:grpSpPr>
          <a:xfrm>
            <a:off x="5331768" y="3784492"/>
            <a:ext cx="1812794" cy="1998149"/>
            <a:chOff x="6420228" y="939869"/>
            <a:chExt cx="658312" cy="725676"/>
          </a:xfrm>
        </p:grpSpPr>
        <p:sp>
          <p:nvSpPr>
            <p:cNvPr id="225" name="Google Shape;225;p17"/>
            <p:cNvSpPr/>
            <p:nvPr/>
          </p:nvSpPr>
          <p:spPr>
            <a:xfrm>
              <a:off x="6420228" y="939869"/>
              <a:ext cx="658312" cy="725676"/>
            </a:xfrm>
            <a:custGeom>
              <a:avLst/>
              <a:gdLst/>
              <a:ahLst/>
              <a:cxnLst/>
              <a:rect l="l" t="t" r="r" b="b"/>
              <a:pathLst>
                <a:path w="4689" h="5169" extrusionOk="0">
                  <a:moveTo>
                    <a:pt x="2241" y="1"/>
                  </a:moveTo>
                  <a:cubicBezTo>
                    <a:pt x="1730" y="153"/>
                    <a:pt x="1458" y="784"/>
                    <a:pt x="1523" y="1306"/>
                  </a:cubicBezTo>
                  <a:cubicBezTo>
                    <a:pt x="1545" y="1546"/>
                    <a:pt x="1632" y="1774"/>
                    <a:pt x="1599" y="2013"/>
                  </a:cubicBezTo>
                  <a:cubicBezTo>
                    <a:pt x="1578" y="2253"/>
                    <a:pt x="1415" y="2503"/>
                    <a:pt x="1164" y="2503"/>
                  </a:cubicBezTo>
                  <a:cubicBezTo>
                    <a:pt x="990" y="2503"/>
                    <a:pt x="838" y="2372"/>
                    <a:pt x="751" y="2220"/>
                  </a:cubicBezTo>
                  <a:cubicBezTo>
                    <a:pt x="642" y="2035"/>
                    <a:pt x="599" y="1829"/>
                    <a:pt x="610" y="1611"/>
                  </a:cubicBezTo>
                  <a:lnTo>
                    <a:pt x="610" y="1611"/>
                  </a:lnTo>
                  <a:cubicBezTo>
                    <a:pt x="131" y="2046"/>
                    <a:pt x="0" y="2797"/>
                    <a:pt x="207" y="3406"/>
                  </a:cubicBezTo>
                  <a:cubicBezTo>
                    <a:pt x="425" y="4026"/>
                    <a:pt x="936" y="4505"/>
                    <a:pt x="1545" y="4733"/>
                  </a:cubicBezTo>
                  <a:cubicBezTo>
                    <a:pt x="1654" y="4766"/>
                    <a:pt x="1752" y="4809"/>
                    <a:pt x="1861" y="4842"/>
                  </a:cubicBezTo>
                  <a:cubicBezTo>
                    <a:pt x="2056" y="4918"/>
                    <a:pt x="2220" y="5005"/>
                    <a:pt x="2328" y="5168"/>
                  </a:cubicBezTo>
                  <a:cubicBezTo>
                    <a:pt x="2568" y="4972"/>
                    <a:pt x="2992" y="5005"/>
                    <a:pt x="3318" y="4940"/>
                  </a:cubicBezTo>
                  <a:cubicBezTo>
                    <a:pt x="3318" y="4929"/>
                    <a:pt x="3329" y="4929"/>
                    <a:pt x="3340" y="4929"/>
                  </a:cubicBezTo>
                  <a:cubicBezTo>
                    <a:pt x="3873" y="4788"/>
                    <a:pt x="4319" y="4385"/>
                    <a:pt x="4515" y="3863"/>
                  </a:cubicBezTo>
                  <a:cubicBezTo>
                    <a:pt x="4689" y="3341"/>
                    <a:pt x="4613" y="2699"/>
                    <a:pt x="4265" y="2264"/>
                  </a:cubicBezTo>
                  <a:cubicBezTo>
                    <a:pt x="4178" y="2449"/>
                    <a:pt x="4047" y="2644"/>
                    <a:pt x="3906" y="2808"/>
                  </a:cubicBezTo>
                  <a:cubicBezTo>
                    <a:pt x="3830" y="2884"/>
                    <a:pt x="3753" y="2971"/>
                    <a:pt x="3645" y="3025"/>
                  </a:cubicBezTo>
                  <a:cubicBezTo>
                    <a:pt x="3596" y="3052"/>
                    <a:pt x="3539" y="3066"/>
                    <a:pt x="3481" y="3066"/>
                  </a:cubicBezTo>
                  <a:cubicBezTo>
                    <a:pt x="3424" y="3066"/>
                    <a:pt x="3367" y="3052"/>
                    <a:pt x="3318" y="3025"/>
                  </a:cubicBezTo>
                  <a:cubicBezTo>
                    <a:pt x="3177" y="2938"/>
                    <a:pt x="3144" y="2764"/>
                    <a:pt x="3166" y="2601"/>
                  </a:cubicBezTo>
                  <a:cubicBezTo>
                    <a:pt x="3199" y="2449"/>
                    <a:pt x="3275" y="2318"/>
                    <a:pt x="3340" y="2166"/>
                  </a:cubicBezTo>
                  <a:cubicBezTo>
                    <a:pt x="3601" y="1578"/>
                    <a:pt x="3460" y="849"/>
                    <a:pt x="3046" y="371"/>
                  </a:cubicBezTo>
                  <a:cubicBezTo>
                    <a:pt x="2992" y="567"/>
                    <a:pt x="2894" y="752"/>
                    <a:pt x="2774" y="926"/>
                  </a:cubicBezTo>
                  <a:cubicBezTo>
                    <a:pt x="2698" y="1013"/>
                    <a:pt x="2633" y="1111"/>
                    <a:pt x="2524" y="1111"/>
                  </a:cubicBezTo>
                  <a:cubicBezTo>
                    <a:pt x="2394" y="1111"/>
                    <a:pt x="2285" y="969"/>
                    <a:pt x="2241" y="849"/>
                  </a:cubicBezTo>
                  <a:cubicBezTo>
                    <a:pt x="2143" y="577"/>
                    <a:pt x="2133" y="273"/>
                    <a:pt x="2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6549952" y="1284052"/>
              <a:ext cx="377522" cy="360662"/>
            </a:xfrm>
            <a:custGeom>
              <a:avLst/>
              <a:gdLst/>
              <a:ahLst/>
              <a:cxnLst/>
              <a:rect l="l" t="t" r="r" b="b"/>
              <a:pathLst>
                <a:path w="2689" h="2569" extrusionOk="0">
                  <a:moveTo>
                    <a:pt x="1676" y="1"/>
                  </a:moveTo>
                  <a:cubicBezTo>
                    <a:pt x="1676" y="197"/>
                    <a:pt x="1622" y="382"/>
                    <a:pt x="1513" y="545"/>
                  </a:cubicBezTo>
                  <a:cubicBezTo>
                    <a:pt x="1437" y="664"/>
                    <a:pt x="1294" y="782"/>
                    <a:pt x="1158" y="782"/>
                  </a:cubicBezTo>
                  <a:cubicBezTo>
                    <a:pt x="1119" y="782"/>
                    <a:pt x="1081" y="773"/>
                    <a:pt x="1045" y="752"/>
                  </a:cubicBezTo>
                  <a:cubicBezTo>
                    <a:pt x="947" y="697"/>
                    <a:pt x="915" y="588"/>
                    <a:pt x="915" y="480"/>
                  </a:cubicBezTo>
                  <a:cubicBezTo>
                    <a:pt x="915" y="371"/>
                    <a:pt x="969" y="273"/>
                    <a:pt x="1002" y="175"/>
                  </a:cubicBezTo>
                  <a:lnTo>
                    <a:pt x="1002" y="175"/>
                  </a:lnTo>
                  <a:cubicBezTo>
                    <a:pt x="784" y="229"/>
                    <a:pt x="588" y="338"/>
                    <a:pt x="404" y="490"/>
                  </a:cubicBezTo>
                  <a:cubicBezTo>
                    <a:pt x="175" y="697"/>
                    <a:pt x="1" y="1013"/>
                    <a:pt x="55" y="1317"/>
                  </a:cubicBezTo>
                  <a:cubicBezTo>
                    <a:pt x="99" y="1535"/>
                    <a:pt x="240" y="1731"/>
                    <a:pt x="425" y="1861"/>
                  </a:cubicBezTo>
                  <a:cubicBezTo>
                    <a:pt x="588" y="2003"/>
                    <a:pt x="773" y="2111"/>
                    <a:pt x="937" y="2242"/>
                  </a:cubicBezTo>
                  <a:cubicBezTo>
                    <a:pt x="1132" y="2318"/>
                    <a:pt x="1296" y="2405"/>
                    <a:pt x="1404" y="2568"/>
                  </a:cubicBezTo>
                  <a:cubicBezTo>
                    <a:pt x="1644" y="2372"/>
                    <a:pt x="2068" y="2405"/>
                    <a:pt x="2394" y="2340"/>
                  </a:cubicBezTo>
                  <a:cubicBezTo>
                    <a:pt x="2394" y="2329"/>
                    <a:pt x="2405" y="2329"/>
                    <a:pt x="2416" y="2329"/>
                  </a:cubicBezTo>
                  <a:cubicBezTo>
                    <a:pt x="2623" y="2046"/>
                    <a:pt x="2688" y="1665"/>
                    <a:pt x="2634" y="1317"/>
                  </a:cubicBezTo>
                  <a:cubicBezTo>
                    <a:pt x="2579" y="1100"/>
                    <a:pt x="2470" y="882"/>
                    <a:pt x="2351" y="697"/>
                  </a:cubicBezTo>
                  <a:cubicBezTo>
                    <a:pt x="2177" y="425"/>
                    <a:pt x="1927" y="208"/>
                    <a:pt x="1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17"/>
          <p:cNvGrpSpPr/>
          <p:nvPr/>
        </p:nvGrpSpPr>
        <p:grpSpPr>
          <a:xfrm>
            <a:off x="4632702" y="4309933"/>
            <a:ext cx="999186" cy="1101358"/>
            <a:chOff x="6420228" y="939869"/>
            <a:chExt cx="658312" cy="725676"/>
          </a:xfrm>
        </p:grpSpPr>
        <p:sp>
          <p:nvSpPr>
            <p:cNvPr id="228" name="Google Shape;228;p17"/>
            <p:cNvSpPr/>
            <p:nvPr/>
          </p:nvSpPr>
          <p:spPr>
            <a:xfrm>
              <a:off x="6420228" y="939869"/>
              <a:ext cx="658312" cy="725676"/>
            </a:xfrm>
            <a:custGeom>
              <a:avLst/>
              <a:gdLst/>
              <a:ahLst/>
              <a:cxnLst/>
              <a:rect l="l" t="t" r="r" b="b"/>
              <a:pathLst>
                <a:path w="4689" h="5169" extrusionOk="0">
                  <a:moveTo>
                    <a:pt x="2241" y="1"/>
                  </a:moveTo>
                  <a:cubicBezTo>
                    <a:pt x="1730" y="153"/>
                    <a:pt x="1458" y="784"/>
                    <a:pt x="1523" y="1306"/>
                  </a:cubicBezTo>
                  <a:cubicBezTo>
                    <a:pt x="1545" y="1546"/>
                    <a:pt x="1632" y="1774"/>
                    <a:pt x="1599" y="2013"/>
                  </a:cubicBezTo>
                  <a:cubicBezTo>
                    <a:pt x="1578" y="2253"/>
                    <a:pt x="1415" y="2503"/>
                    <a:pt x="1164" y="2503"/>
                  </a:cubicBezTo>
                  <a:cubicBezTo>
                    <a:pt x="990" y="2503"/>
                    <a:pt x="838" y="2372"/>
                    <a:pt x="751" y="2220"/>
                  </a:cubicBezTo>
                  <a:cubicBezTo>
                    <a:pt x="642" y="2035"/>
                    <a:pt x="599" y="1829"/>
                    <a:pt x="610" y="1611"/>
                  </a:cubicBezTo>
                  <a:lnTo>
                    <a:pt x="610" y="1611"/>
                  </a:lnTo>
                  <a:cubicBezTo>
                    <a:pt x="131" y="2046"/>
                    <a:pt x="0" y="2797"/>
                    <a:pt x="207" y="3406"/>
                  </a:cubicBezTo>
                  <a:cubicBezTo>
                    <a:pt x="425" y="4026"/>
                    <a:pt x="936" y="4505"/>
                    <a:pt x="1545" y="4733"/>
                  </a:cubicBezTo>
                  <a:cubicBezTo>
                    <a:pt x="1654" y="4766"/>
                    <a:pt x="1752" y="4809"/>
                    <a:pt x="1861" y="4842"/>
                  </a:cubicBezTo>
                  <a:cubicBezTo>
                    <a:pt x="2056" y="4918"/>
                    <a:pt x="2220" y="5005"/>
                    <a:pt x="2328" y="5168"/>
                  </a:cubicBezTo>
                  <a:cubicBezTo>
                    <a:pt x="2568" y="4972"/>
                    <a:pt x="2992" y="5005"/>
                    <a:pt x="3318" y="4940"/>
                  </a:cubicBezTo>
                  <a:cubicBezTo>
                    <a:pt x="3318" y="4929"/>
                    <a:pt x="3329" y="4929"/>
                    <a:pt x="3340" y="4929"/>
                  </a:cubicBezTo>
                  <a:cubicBezTo>
                    <a:pt x="3873" y="4788"/>
                    <a:pt x="4319" y="4385"/>
                    <a:pt x="4515" y="3863"/>
                  </a:cubicBezTo>
                  <a:cubicBezTo>
                    <a:pt x="4689" y="3341"/>
                    <a:pt x="4613" y="2699"/>
                    <a:pt x="4265" y="2264"/>
                  </a:cubicBezTo>
                  <a:cubicBezTo>
                    <a:pt x="4178" y="2449"/>
                    <a:pt x="4047" y="2644"/>
                    <a:pt x="3906" y="2808"/>
                  </a:cubicBezTo>
                  <a:cubicBezTo>
                    <a:pt x="3830" y="2884"/>
                    <a:pt x="3753" y="2971"/>
                    <a:pt x="3645" y="3025"/>
                  </a:cubicBezTo>
                  <a:cubicBezTo>
                    <a:pt x="3596" y="3052"/>
                    <a:pt x="3539" y="3066"/>
                    <a:pt x="3481" y="3066"/>
                  </a:cubicBezTo>
                  <a:cubicBezTo>
                    <a:pt x="3424" y="3066"/>
                    <a:pt x="3367" y="3052"/>
                    <a:pt x="3318" y="3025"/>
                  </a:cubicBezTo>
                  <a:cubicBezTo>
                    <a:pt x="3177" y="2938"/>
                    <a:pt x="3144" y="2764"/>
                    <a:pt x="3166" y="2601"/>
                  </a:cubicBezTo>
                  <a:cubicBezTo>
                    <a:pt x="3199" y="2449"/>
                    <a:pt x="3275" y="2318"/>
                    <a:pt x="3340" y="2166"/>
                  </a:cubicBezTo>
                  <a:cubicBezTo>
                    <a:pt x="3601" y="1578"/>
                    <a:pt x="3460" y="849"/>
                    <a:pt x="3046" y="371"/>
                  </a:cubicBezTo>
                  <a:cubicBezTo>
                    <a:pt x="2992" y="567"/>
                    <a:pt x="2894" y="752"/>
                    <a:pt x="2774" y="926"/>
                  </a:cubicBezTo>
                  <a:cubicBezTo>
                    <a:pt x="2698" y="1013"/>
                    <a:pt x="2633" y="1111"/>
                    <a:pt x="2524" y="1111"/>
                  </a:cubicBezTo>
                  <a:cubicBezTo>
                    <a:pt x="2394" y="1111"/>
                    <a:pt x="2285" y="969"/>
                    <a:pt x="2241" y="849"/>
                  </a:cubicBezTo>
                  <a:cubicBezTo>
                    <a:pt x="2143" y="577"/>
                    <a:pt x="2133" y="273"/>
                    <a:pt x="2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6549952" y="1284052"/>
              <a:ext cx="377522" cy="360662"/>
            </a:xfrm>
            <a:custGeom>
              <a:avLst/>
              <a:gdLst/>
              <a:ahLst/>
              <a:cxnLst/>
              <a:rect l="l" t="t" r="r" b="b"/>
              <a:pathLst>
                <a:path w="2689" h="2569" extrusionOk="0">
                  <a:moveTo>
                    <a:pt x="1676" y="1"/>
                  </a:moveTo>
                  <a:cubicBezTo>
                    <a:pt x="1676" y="197"/>
                    <a:pt x="1622" y="382"/>
                    <a:pt x="1513" y="545"/>
                  </a:cubicBezTo>
                  <a:cubicBezTo>
                    <a:pt x="1437" y="664"/>
                    <a:pt x="1294" y="782"/>
                    <a:pt x="1158" y="782"/>
                  </a:cubicBezTo>
                  <a:cubicBezTo>
                    <a:pt x="1119" y="782"/>
                    <a:pt x="1081" y="773"/>
                    <a:pt x="1045" y="752"/>
                  </a:cubicBezTo>
                  <a:cubicBezTo>
                    <a:pt x="947" y="697"/>
                    <a:pt x="915" y="588"/>
                    <a:pt x="915" y="480"/>
                  </a:cubicBezTo>
                  <a:cubicBezTo>
                    <a:pt x="915" y="371"/>
                    <a:pt x="969" y="273"/>
                    <a:pt x="1002" y="175"/>
                  </a:cubicBezTo>
                  <a:lnTo>
                    <a:pt x="1002" y="175"/>
                  </a:lnTo>
                  <a:cubicBezTo>
                    <a:pt x="784" y="229"/>
                    <a:pt x="588" y="338"/>
                    <a:pt x="404" y="490"/>
                  </a:cubicBezTo>
                  <a:cubicBezTo>
                    <a:pt x="175" y="697"/>
                    <a:pt x="1" y="1013"/>
                    <a:pt x="55" y="1317"/>
                  </a:cubicBezTo>
                  <a:cubicBezTo>
                    <a:pt x="99" y="1535"/>
                    <a:pt x="240" y="1731"/>
                    <a:pt x="425" y="1861"/>
                  </a:cubicBezTo>
                  <a:cubicBezTo>
                    <a:pt x="588" y="2003"/>
                    <a:pt x="773" y="2111"/>
                    <a:pt x="937" y="2242"/>
                  </a:cubicBezTo>
                  <a:cubicBezTo>
                    <a:pt x="1132" y="2318"/>
                    <a:pt x="1296" y="2405"/>
                    <a:pt x="1404" y="2568"/>
                  </a:cubicBezTo>
                  <a:cubicBezTo>
                    <a:pt x="1644" y="2372"/>
                    <a:pt x="2068" y="2405"/>
                    <a:pt x="2394" y="2340"/>
                  </a:cubicBezTo>
                  <a:cubicBezTo>
                    <a:pt x="2394" y="2329"/>
                    <a:pt x="2405" y="2329"/>
                    <a:pt x="2416" y="2329"/>
                  </a:cubicBezTo>
                  <a:cubicBezTo>
                    <a:pt x="2623" y="2046"/>
                    <a:pt x="2688" y="1665"/>
                    <a:pt x="2634" y="1317"/>
                  </a:cubicBezTo>
                  <a:cubicBezTo>
                    <a:pt x="2579" y="1100"/>
                    <a:pt x="2470" y="882"/>
                    <a:pt x="2351" y="697"/>
                  </a:cubicBezTo>
                  <a:cubicBezTo>
                    <a:pt x="2177" y="425"/>
                    <a:pt x="1927" y="208"/>
                    <a:pt x="1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17"/>
          <p:cNvGrpSpPr/>
          <p:nvPr/>
        </p:nvGrpSpPr>
        <p:grpSpPr>
          <a:xfrm flipH="1">
            <a:off x="8321119" y="3905752"/>
            <a:ext cx="1440058" cy="1587343"/>
            <a:chOff x="6420228" y="939869"/>
            <a:chExt cx="658312" cy="725676"/>
          </a:xfrm>
        </p:grpSpPr>
        <p:sp>
          <p:nvSpPr>
            <p:cNvPr id="231" name="Google Shape;231;p17"/>
            <p:cNvSpPr/>
            <p:nvPr/>
          </p:nvSpPr>
          <p:spPr>
            <a:xfrm>
              <a:off x="6420228" y="939869"/>
              <a:ext cx="658312" cy="725676"/>
            </a:xfrm>
            <a:custGeom>
              <a:avLst/>
              <a:gdLst/>
              <a:ahLst/>
              <a:cxnLst/>
              <a:rect l="l" t="t" r="r" b="b"/>
              <a:pathLst>
                <a:path w="4689" h="5169" extrusionOk="0">
                  <a:moveTo>
                    <a:pt x="2241" y="1"/>
                  </a:moveTo>
                  <a:cubicBezTo>
                    <a:pt x="1730" y="153"/>
                    <a:pt x="1458" y="784"/>
                    <a:pt x="1523" y="1306"/>
                  </a:cubicBezTo>
                  <a:cubicBezTo>
                    <a:pt x="1545" y="1546"/>
                    <a:pt x="1632" y="1774"/>
                    <a:pt x="1599" y="2013"/>
                  </a:cubicBezTo>
                  <a:cubicBezTo>
                    <a:pt x="1578" y="2253"/>
                    <a:pt x="1415" y="2503"/>
                    <a:pt x="1164" y="2503"/>
                  </a:cubicBezTo>
                  <a:cubicBezTo>
                    <a:pt x="990" y="2503"/>
                    <a:pt x="838" y="2372"/>
                    <a:pt x="751" y="2220"/>
                  </a:cubicBezTo>
                  <a:cubicBezTo>
                    <a:pt x="642" y="2035"/>
                    <a:pt x="599" y="1829"/>
                    <a:pt x="610" y="1611"/>
                  </a:cubicBezTo>
                  <a:lnTo>
                    <a:pt x="610" y="1611"/>
                  </a:lnTo>
                  <a:cubicBezTo>
                    <a:pt x="131" y="2046"/>
                    <a:pt x="0" y="2797"/>
                    <a:pt x="207" y="3406"/>
                  </a:cubicBezTo>
                  <a:cubicBezTo>
                    <a:pt x="425" y="4026"/>
                    <a:pt x="936" y="4505"/>
                    <a:pt x="1545" y="4733"/>
                  </a:cubicBezTo>
                  <a:cubicBezTo>
                    <a:pt x="1654" y="4766"/>
                    <a:pt x="1752" y="4809"/>
                    <a:pt x="1861" y="4842"/>
                  </a:cubicBezTo>
                  <a:cubicBezTo>
                    <a:pt x="2056" y="4918"/>
                    <a:pt x="2220" y="5005"/>
                    <a:pt x="2328" y="5168"/>
                  </a:cubicBezTo>
                  <a:cubicBezTo>
                    <a:pt x="2568" y="4972"/>
                    <a:pt x="2992" y="5005"/>
                    <a:pt x="3318" y="4940"/>
                  </a:cubicBezTo>
                  <a:cubicBezTo>
                    <a:pt x="3318" y="4929"/>
                    <a:pt x="3329" y="4929"/>
                    <a:pt x="3340" y="4929"/>
                  </a:cubicBezTo>
                  <a:cubicBezTo>
                    <a:pt x="3873" y="4788"/>
                    <a:pt x="4319" y="4385"/>
                    <a:pt x="4515" y="3863"/>
                  </a:cubicBezTo>
                  <a:cubicBezTo>
                    <a:pt x="4689" y="3341"/>
                    <a:pt x="4613" y="2699"/>
                    <a:pt x="4265" y="2264"/>
                  </a:cubicBezTo>
                  <a:cubicBezTo>
                    <a:pt x="4178" y="2449"/>
                    <a:pt x="4047" y="2644"/>
                    <a:pt x="3906" y="2808"/>
                  </a:cubicBezTo>
                  <a:cubicBezTo>
                    <a:pt x="3830" y="2884"/>
                    <a:pt x="3753" y="2971"/>
                    <a:pt x="3645" y="3025"/>
                  </a:cubicBezTo>
                  <a:cubicBezTo>
                    <a:pt x="3596" y="3052"/>
                    <a:pt x="3539" y="3066"/>
                    <a:pt x="3481" y="3066"/>
                  </a:cubicBezTo>
                  <a:cubicBezTo>
                    <a:pt x="3424" y="3066"/>
                    <a:pt x="3367" y="3052"/>
                    <a:pt x="3318" y="3025"/>
                  </a:cubicBezTo>
                  <a:cubicBezTo>
                    <a:pt x="3177" y="2938"/>
                    <a:pt x="3144" y="2764"/>
                    <a:pt x="3166" y="2601"/>
                  </a:cubicBezTo>
                  <a:cubicBezTo>
                    <a:pt x="3199" y="2449"/>
                    <a:pt x="3275" y="2318"/>
                    <a:pt x="3340" y="2166"/>
                  </a:cubicBezTo>
                  <a:cubicBezTo>
                    <a:pt x="3601" y="1578"/>
                    <a:pt x="3460" y="849"/>
                    <a:pt x="3046" y="371"/>
                  </a:cubicBezTo>
                  <a:cubicBezTo>
                    <a:pt x="2992" y="567"/>
                    <a:pt x="2894" y="752"/>
                    <a:pt x="2774" y="926"/>
                  </a:cubicBezTo>
                  <a:cubicBezTo>
                    <a:pt x="2698" y="1013"/>
                    <a:pt x="2633" y="1111"/>
                    <a:pt x="2524" y="1111"/>
                  </a:cubicBezTo>
                  <a:cubicBezTo>
                    <a:pt x="2394" y="1111"/>
                    <a:pt x="2285" y="969"/>
                    <a:pt x="2241" y="849"/>
                  </a:cubicBezTo>
                  <a:cubicBezTo>
                    <a:pt x="2143" y="577"/>
                    <a:pt x="2133" y="273"/>
                    <a:pt x="2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6549952" y="1284052"/>
              <a:ext cx="377522" cy="360662"/>
            </a:xfrm>
            <a:custGeom>
              <a:avLst/>
              <a:gdLst/>
              <a:ahLst/>
              <a:cxnLst/>
              <a:rect l="l" t="t" r="r" b="b"/>
              <a:pathLst>
                <a:path w="2689" h="2569" extrusionOk="0">
                  <a:moveTo>
                    <a:pt x="1676" y="1"/>
                  </a:moveTo>
                  <a:cubicBezTo>
                    <a:pt x="1676" y="197"/>
                    <a:pt x="1622" y="382"/>
                    <a:pt x="1513" y="545"/>
                  </a:cubicBezTo>
                  <a:cubicBezTo>
                    <a:pt x="1437" y="664"/>
                    <a:pt x="1294" y="782"/>
                    <a:pt x="1158" y="782"/>
                  </a:cubicBezTo>
                  <a:cubicBezTo>
                    <a:pt x="1119" y="782"/>
                    <a:pt x="1081" y="773"/>
                    <a:pt x="1045" y="752"/>
                  </a:cubicBezTo>
                  <a:cubicBezTo>
                    <a:pt x="947" y="697"/>
                    <a:pt x="915" y="588"/>
                    <a:pt x="915" y="480"/>
                  </a:cubicBezTo>
                  <a:cubicBezTo>
                    <a:pt x="915" y="371"/>
                    <a:pt x="969" y="273"/>
                    <a:pt x="1002" y="175"/>
                  </a:cubicBezTo>
                  <a:lnTo>
                    <a:pt x="1002" y="175"/>
                  </a:lnTo>
                  <a:cubicBezTo>
                    <a:pt x="784" y="229"/>
                    <a:pt x="588" y="338"/>
                    <a:pt x="404" y="490"/>
                  </a:cubicBezTo>
                  <a:cubicBezTo>
                    <a:pt x="175" y="697"/>
                    <a:pt x="1" y="1013"/>
                    <a:pt x="55" y="1317"/>
                  </a:cubicBezTo>
                  <a:cubicBezTo>
                    <a:pt x="99" y="1535"/>
                    <a:pt x="240" y="1731"/>
                    <a:pt x="425" y="1861"/>
                  </a:cubicBezTo>
                  <a:cubicBezTo>
                    <a:pt x="588" y="2003"/>
                    <a:pt x="773" y="2111"/>
                    <a:pt x="937" y="2242"/>
                  </a:cubicBezTo>
                  <a:cubicBezTo>
                    <a:pt x="1132" y="2318"/>
                    <a:pt x="1296" y="2405"/>
                    <a:pt x="1404" y="2568"/>
                  </a:cubicBezTo>
                  <a:cubicBezTo>
                    <a:pt x="1644" y="2372"/>
                    <a:pt x="2068" y="2405"/>
                    <a:pt x="2394" y="2340"/>
                  </a:cubicBezTo>
                  <a:cubicBezTo>
                    <a:pt x="2394" y="2329"/>
                    <a:pt x="2405" y="2329"/>
                    <a:pt x="2416" y="2329"/>
                  </a:cubicBezTo>
                  <a:cubicBezTo>
                    <a:pt x="2623" y="2046"/>
                    <a:pt x="2688" y="1665"/>
                    <a:pt x="2634" y="1317"/>
                  </a:cubicBezTo>
                  <a:cubicBezTo>
                    <a:pt x="2579" y="1100"/>
                    <a:pt x="2470" y="882"/>
                    <a:pt x="2351" y="697"/>
                  </a:cubicBezTo>
                  <a:cubicBezTo>
                    <a:pt x="2177" y="425"/>
                    <a:pt x="1927" y="208"/>
                    <a:pt x="1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17"/>
          <p:cNvGrpSpPr/>
          <p:nvPr/>
        </p:nvGrpSpPr>
        <p:grpSpPr>
          <a:xfrm flipH="1">
            <a:off x="7096091" y="4195440"/>
            <a:ext cx="1440058" cy="1587198"/>
            <a:chOff x="6420228" y="939869"/>
            <a:chExt cx="658312" cy="725676"/>
          </a:xfrm>
        </p:grpSpPr>
        <p:sp>
          <p:nvSpPr>
            <p:cNvPr id="234" name="Google Shape;234;p17"/>
            <p:cNvSpPr/>
            <p:nvPr/>
          </p:nvSpPr>
          <p:spPr>
            <a:xfrm>
              <a:off x="6420228" y="939869"/>
              <a:ext cx="658312" cy="725676"/>
            </a:xfrm>
            <a:custGeom>
              <a:avLst/>
              <a:gdLst/>
              <a:ahLst/>
              <a:cxnLst/>
              <a:rect l="l" t="t" r="r" b="b"/>
              <a:pathLst>
                <a:path w="4689" h="5169" extrusionOk="0">
                  <a:moveTo>
                    <a:pt x="2241" y="1"/>
                  </a:moveTo>
                  <a:cubicBezTo>
                    <a:pt x="1730" y="153"/>
                    <a:pt x="1458" y="784"/>
                    <a:pt x="1523" y="1306"/>
                  </a:cubicBezTo>
                  <a:cubicBezTo>
                    <a:pt x="1545" y="1546"/>
                    <a:pt x="1632" y="1774"/>
                    <a:pt x="1599" y="2013"/>
                  </a:cubicBezTo>
                  <a:cubicBezTo>
                    <a:pt x="1578" y="2253"/>
                    <a:pt x="1415" y="2503"/>
                    <a:pt x="1164" y="2503"/>
                  </a:cubicBezTo>
                  <a:cubicBezTo>
                    <a:pt x="990" y="2503"/>
                    <a:pt x="838" y="2372"/>
                    <a:pt x="751" y="2220"/>
                  </a:cubicBezTo>
                  <a:cubicBezTo>
                    <a:pt x="642" y="2035"/>
                    <a:pt x="599" y="1829"/>
                    <a:pt x="610" y="1611"/>
                  </a:cubicBezTo>
                  <a:lnTo>
                    <a:pt x="610" y="1611"/>
                  </a:lnTo>
                  <a:cubicBezTo>
                    <a:pt x="131" y="2046"/>
                    <a:pt x="0" y="2797"/>
                    <a:pt x="207" y="3406"/>
                  </a:cubicBezTo>
                  <a:cubicBezTo>
                    <a:pt x="425" y="4026"/>
                    <a:pt x="936" y="4505"/>
                    <a:pt x="1545" y="4733"/>
                  </a:cubicBezTo>
                  <a:cubicBezTo>
                    <a:pt x="1654" y="4766"/>
                    <a:pt x="1752" y="4809"/>
                    <a:pt x="1861" y="4842"/>
                  </a:cubicBezTo>
                  <a:cubicBezTo>
                    <a:pt x="2056" y="4918"/>
                    <a:pt x="2220" y="5005"/>
                    <a:pt x="2328" y="5168"/>
                  </a:cubicBezTo>
                  <a:cubicBezTo>
                    <a:pt x="2568" y="4972"/>
                    <a:pt x="2992" y="5005"/>
                    <a:pt x="3318" y="4940"/>
                  </a:cubicBezTo>
                  <a:cubicBezTo>
                    <a:pt x="3318" y="4929"/>
                    <a:pt x="3329" y="4929"/>
                    <a:pt x="3340" y="4929"/>
                  </a:cubicBezTo>
                  <a:cubicBezTo>
                    <a:pt x="3873" y="4788"/>
                    <a:pt x="4319" y="4385"/>
                    <a:pt x="4515" y="3863"/>
                  </a:cubicBezTo>
                  <a:cubicBezTo>
                    <a:pt x="4689" y="3341"/>
                    <a:pt x="4613" y="2699"/>
                    <a:pt x="4265" y="2264"/>
                  </a:cubicBezTo>
                  <a:cubicBezTo>
                    <a:pt x="4178" y="2449"/>
                    <a:pt x="4047" y="2644"/>
                    <a:pt x="3906" y="2808"/>
                  </a:cubicBezTo>
                  <a:cubicBezTo>
                    <a:pt x="3830" y="2884"/>
                    <a:pt x="3753" y="2971"/>
                    <a:pt x="3645" y="3025"/>
                  </a:cubicBezTo>
                  <a:cubicBezTo>
                    <a:pt x="3596" y="3052"/>
                    <a:pt x="3539" y="3066"/>
                    <a:pt x="3481" y="3066"/>
                  </a:cubicBezTo>
                  <a:cubicBezTo>
                    <a:pt x="3424" y="3066"/>
                    <a:pt x="3367" y="3052"/>
                    <a:pt x="3318" y="3025"/>
                  </a:cubicBezTo>
                  <a:cubicBezTo>
                    <a:pt x="3177" y="2938"/>
                    <a:pt x="3144" y="2764"/>
                    <a:pt x="3166" y="2601"/>
                  </a:cubicBezTo>
                  <a:cubicBezTo>
                    <a:pt x="3199" y="2449"/>
                    <a:pt x="3275" y="2318"/>
                    <a:pt x="3340" y="2166"/>
                  </a:cubicBezTo>
                  <a:cubicBezTo>
                    <a:pt x="3601" y="1578"/>
                    <a:pt x="3460" y="849"/>
                    <a:pt x="3046" y="371"/>
                  </a:cubicBezTo>
                  <a:cubicBezTo>
                    <a:pt x="2992" y="567"/>
                    <a:pt x="2894" y="752"/>
                    <a:pt x="2774" y="926"/>
                  </a:cubicBezTo>
                  <a:cubicBezTo>
                    <a:pt x="2698" y="1013"/>
                    <a:pt x="2633" y="1111"/>
                    <a:pt x="2524" y="1111"/>
                  </a:cubicBezTo>
                  <a:cubicBezTo>
                    <a:pt x="2394" y="1111"/>
                    <a:pt x="2285" y="969"/>
                    <a:pt x="2241" y="849"/>
                  </a:cubicBezTo>
                  <a:cubicBezTo>
                    <a:pt x="2143" y="577"/>
                    <a:pt x="2133" y="273"/>
                    <a:pt x="2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6549952" y="1284052"/>
              <a:ext cx="377522" cy="360662"/>
            </a:xfrm>
            <a:custGeom>
              <a:avLst/>
              <a:gdLst/>
              <a:ahLst/>
              <a:cxnLst/>
              <a:rect l="l" t="t" r="r" b="b"/>
              <a:pathLst>
                <a:path w="2689" h="2569" extrusionOk="0">
                  <a:moveTo>
                    <a:pt x="1676" y="1"/>
                  </a:moveTo>
                  <a:cubicBezTo>
                    <a:pt x="1676" y="197"/>
                    <a:pt x="1622" y="382"/>
                    <a:pt x="1513" y="545"/>
                  </a:cubicBezTo>
                  <a:cubicBezTo>
                    <a:pt x="1437" y="664"/>
                    <a:pt x="1294" y="782"/>
                    <a:pt x="1158" y="782"/>
                  </a:cubicBezTo>
                  <a:cubicBezTo>
                    <a:pt x="1119" y="782"/>
                    <a:pt x="1081" y="773"/>
                    <a:pt x="1045" y="752"/>
                  </a:cubicBezTo>
                  <a:cubicBezTo>
                    <a:pt x="947" y="697"/>
                    <a:pt x="915" y="588"/>
                    <a:pt x="915" y="480"/>
                  </a:cubicBezTo>
                  <a:cubicBezTo>
                    <a:pt x="915" y="371"/>
                    <a:pt x="969" y="273"/>
                    <a:pt x="1002" y="175"/>
                  </a:cubicBezTo>
                  <a:lnTo>
                    <a:pt x="1002" y="175"/>
                  </a:lnTo>
                  <a:cubicBezTo>
                    <a:pt x="784" y="229"/>
                    <a:pt x="588" y="338"/>
                    <a:pt x="404" y="490"/>
                  </a:cubicBezTo>
                  <a:cubicBezTo>
                    <a:pt x="175" y="697"/>
                    <a:pt x="1" y="1013"/>
                    <a:pt x="55" y="1317"/>
                  </a:cubicBezTo>
                  <a:cubicBezTo>
                    <a:pt x="99" y="1535"/>
                    <a:pt x="240" y="1731"/>
                    <a:pt x="425" y="1861"/>
                  </a:cubicBezTo>
                  <a:cubicBezTo>
                    <a:pt x="588" y="2003"/>
                    <a:pt x="773" y="2111"/>
                    <a:pt x="937" y="2242"/>
                  </a:cubicBezTo>
                  <a:cubicBezTo>
                    <a:pt x="1132" y="2318"/>
                    <a:pt x="1296" y="2405"/>
                    <a:pt x="1404" y="2568"/>
                  </a:cubicBezTo>
                  <a:cubicBezTo>
                    <a:pt x="1644" y="2372"/>
                    <a:pt x="2068" y="2405"/>
                    <a:pt x="2394" y="2340"/>
                  </a:cubicBezTo>
                  <a:cubicBezTo>
                    <a:pt x="2394" y="2329"/>
                    <a:pt x="2405" y="2329"/>
                    <a:pt x="2416" y="2329"/>
                  </a:cubicBezTo>
                  <a:cubicBezTo>
                    <a:pt x="2623" y="2046"/>
                    <a:pt x="2688" y="1665"/>
                    <a:pt x="2634" y="1317"/>
                  </a:cubicBezTo>
                  <a:cubicBezTo>
                    <a:pt x="2579" y="1100"/>
                    <a:pt x="2470" y="882"/>
                    <a:pt x="2351" y="697"/>
                  </a:cubicBezTo>
                  <a:cubicBezTo>
                    <a:pt x="2177" y="425"/>
                    <a:pt x="1927" y="208"/>
                    <a:pt x="1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7"/>
          <p:cNvSpPr/>
          <p:nvPr/>
        </p:nvSpPr>
        <p:spPr>
          <a:xfrm rot="397740">
            <a:off x="-2229659" y="3804636"/>
            <a:ext cx="6009312" cy="2111940"/>
          </a:xfrm>
          <a:custGeom>
            <a:avLst/>
            <a:gdLst/>
            <a:ahLst/>
            <a:cxnLst/>
            <a:rect l="l" t="t" r="r" b="b"/>
            <a:pathLst>
              <a:path w="76086" h="29406" extrusionOk="0">
                <a:moveTo>
                  <a:pt x="28120" y="1"/>
                </a:moveTo>
                <a:cubicBezTo>
                  <a:pt x="27710" y="1"/>
                  <a:pt x="27287" y="26"/>
                  <a:pt x="26853" y="80"/>
                </a:cubicBezTo>
                <a:cubicBezTo>
                  <a:pt x="22283" y="614"/>
                  <a:pt x="19514" y="3682"/>
                  <a:pt x="19347" y="7085"/>
                </a:cubicBezTo>
                <a:cubicBezTo>
                  <a:pt x="19065" y="6855"/>
                  <a:pt x="18621" y="6716"/>
                  <a:pt x="18130" y="6716"/>
                </a:cubicBezTo>
                <a:cubicBezTo>
                  <a:pt x="17056" y="6716"/>
                  <a:pt x="15755" y="7378"/>
                  <a:pt x="15411" y="9186"/>
                </a:cubicBezTo>
                <a:cubicBezTo>
                  <a:pt x="14757" y="7975"/>
                  <a:pt x="12839" y="7129"/>
                  <a:pt x="10462" y="7129"/>
                </a:cubicBezTo>
                <a:cubicBezTo>
                  <a:pt x="8716" y="7129"/>
                  <a:pt x="6724" y="7585"/>
                  <a:pt x="4804" y="8686"/>
                </a:cubicBezTo>
                <a:cubicBezTo>
                  <a:pt x="3169" y="9620"/>
                  <a:pt x="1835" y="11288"/>
                  <a:pt x="1101" y="13156"/>
                </a:cubicBezTo>
                <a:cubicBezTo>
                  <a:pt x="0" y="15891"/>
                  <a:pt x="167" y="19027"/>
                  <a:pt x="2502" y="21295"/>
                </a:cubicBezTo>
                <a:cubicBezTo>
                  <a:pt x="4410" y="23178"/>
                  <a:pt x="6735" y="23814"/>
                  <a:pt x="8977" y="23814"/>
                </a:cubicBezTo>
                <a:cubicBezTo>
                  <a:pt x="9713" y="23814"/>
                  <a:pt x="10441" y="23746"/>
                  <a:pt x="11142" y="23630"/>
                </a:cubicBezTo>
                <a:cubicBezTo>
                  <a:pt x="11642" y="24831"/>
                  <a:pt x="12643" y="26165"/>
                  <a:pt x="14511" y="26899"/>
                </a:cubicBezTo>
                <a:cubicBezTo>
                  <a:pt x="15131" y="27130"/>
                  <a:pt x="15721" y="27232"/>
                  <a:pt x="16280" y="27232"/>
                </a:cubicBezTo>
                <a:cubicBezTo>
                  <a:pt x="17493" y="27232"/>
                  <a:pt x="18557" y="26750"/>
                  <a:pt x="19447" y="26065"/>
                </a:cubicBezTo>
                <a:cubicBezTo>
                  <a:pt x="20848" y="27766"/>
                  <a:pt x="23284" y="29301"/>
                  <a:pt x="27353" y="29401"/>
                </a:cubicBezTo>
                <a:cubicBezTo>
                  <a:pt x="27490" y="29404"/>
                  <a:pt x="27625" y="29405"/>
                  <a:pt x="27758" y="29405"/>
                </a:cubicBezTo>
                <a:cubicBezTo>
                  <a:pt x="36809" y="29405"/>
                  <a:pt x="37360" y="22796"/>
                  <a:pt x="37360" y="22796"/>
                </a:cubicBezTo>
                <a:cubicBezTo>
                  <a:pt x="37360" y="22796"/>
                  <a:pt x="39087" y="24948"/>
                  <a:pt x="42176" y="24948"/>
                </a:cubicBezTo>
                <a:cubicBezTo>
                  <a:pt x="42440" y="24948"/>
                  <a:pt x="42714" y="24932"/>
                  <a:pt x="42998" y="24898"/>
                </a:cubicBezTo>
                <a:cubicBezTo>
                  <a:pt x="47634" y="24297"/>
                  <a:pt x="50203" y="19594"/>
                  <a:pt x="50203" y="19594"/>
                </a:cubicBezTo>
                <a:cubicBezTo>
                  <a:pt x="50203" y="19594"/>
                  <a:pt x="51482" y="20788"/>
                  <a:pt x="53095" y="20788"/>
                </a:cubicBezTo>
                <a:cubicBezTo>
                  <a:pt x="53230" y="20788"/>
                  <a:pt x="53367" y="20779"/>
                  <a:pt x="53505" y="20761"/>
                </a:cubicBezTo>
                <a:cubicBezTo>
                  <a:pt x="56207" y="20394"/>
                  <a:pt x="55707" y="17226"/>
                  <a:pt x="55707" y="17226"/>
                </a:cubicBezTo>
                <a:lnTo>
                  <a:pt x="55707" y="17226"/>
                </a:lnTo>
                <a:cubicBezTo>
                  <a:pt x="55707" y="17226"/>
                  <a:pt x="57705" y="17355"/>
                  <a:pt x="60441" y="17355"/>
                </a:cubicBezTo>
                <a:cubicBezTo>
                  <a:pt x="65321" y="17355"/>
                  <a:pt x="72551" y="16944"/>
                  <a:pt x="74987" y="14657"/>
                </a:cubicBezTo>
                <a:cubicBezTo>
                  <a:pt x="75054" y="14590"/>
                  <a:pt x="75154" y="14524"/>
                  <a:pt x="75187" y="14423"/>
                </a:cubicBezTo>
                <a:cubicBezTo>
                  <a:pt x="76086" y="12863"/>
                  <a:pt x="71286" y="10330"/>
                  <a:pt x="66300" y="10330"/>
                </a:cubicBezTo>
                <a:cubicBezTo>
                  <a:pt x="64252" y="10330"/>
                  <a:pt x="62172" y="10758"/>
                  <a:pt x="60443" y="11855"/>
                </a:cubicBezTo>
                <a:cubicBezTo>
                  <a:pt x="59509" y="8186"/>
                  <a:pt x="56340" y="5117"/>
                  <a:pt x="52638" y="4350"/>
                </a:cubicBezTo>
                <a:cubicBezTo>
                  <a:pt x="51993" y="4216"/>
                  <a:pt x="51335" y="4151"/>
                  <a:pt x="50677" y="4151"/>
                </a:cubicBezTo>
                <a:cubicBezTo>
                  <a:pt x="47559" y="4151"/>
                  <a:pt x="44425" y="5607"/>
                  <a:pt x="42497" y="8086"/>
                </a:cubicBezTo>
                <a:cubicBezTo>
                  <a:pt x="43198" y="6251"/>
                  <a:pt x="42197" y="4016"/>
                  <a:pt x="40462" y="3249"/>
                </a:cubicBezTo>
                <a:cubicBezTo>
                  <a:pt x="40032" y="3070"/>
                  <a:pt x="39568" y="2986"/>
                  <a:pt x="39101" y="2986"/>
                </a:cubicBezTo>
                <a:cubicBezTo>
                  <a:pt x="37647" y="2986"/>
                  <a:pt x="36157" y="3796"/>
                  <a:pt x="35526" y="5083"/>
                </a:cubicBezTo>
                <a:cubicBezTo>
                  <a:pt x="34891" y="2364"/>
                  <a:pt x="32067" y="1"/>
                  <a:pt x="281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9"/>
          <p:cNvSpPr/>
          <p:nvPr/>
        </p:nvSpPr>
        <p:spPr>
          <a:xfrm rot="-397740" flipH="1">
            <a:off x="6081966" y="-698101"/>
            <a:ext cx="6009312" cy="2111940"/>
          </a:xfrm>
          <a:custGeom>
            <a:avLst/>
            <a:gdLst/>
            <a:ahLst/>
            <a:cxnLst/>
            <a:rect l="l" t="t" r="r" b="b"/>
            <a:pathLst>
              <a:path w="76086" h="29406" extrusionOk="0">
                <a:moveTo>
                  <a:pt x="28120" y="1"/>
                </a:moveTo>
                <a:cubicBezTo>
                  <a:pt x="27710" y="1"/>
                  <a:pt x="27287" y="26"/>
                  <a:pt x="26853" y="80"/>
                </a:cubicBezTo>
                <a:cubicBezTo>
                  <a:pt x="22283" y="614"/>
                  <a:pt x="19514" y="3682"/>
                  <a:pt x="19347" y="7085"/>
                </a:cubicBezTo>
                <a:cubicBezTo>
                  <a:pt x="19065" y="6855"/>
                  <a:pt x="18621" y="6716"/>
                  <a:pt x="18130" y="6716"/>
                </a:cubicBezTo>
                <a:cubicBezTo>
                  <a:pt x="17056" y="6716"/>
                  <a:pt x="15755" y="7378"/>
                  <a:pt x="15411" y="9186"/>
                </a:cubicBezTo>
                <a:cubicBezTo>
                  <a:pt x="14757" y="7975"/>
                  <a:pt x="12839" y="7129"/>
                  <a:pt x="10462" y="7129"/>
                </a:cubicBezTo>
                <a:cubicBezTo>
                  <a:pt x="8716" y="7129"/>
                  <a:pt x="6724" y="7585"/>
                  <a:pt x="4804" y="8686"/>
                </a:cubicBezTo>
                <a:cubicBezTo>
                  <a:pt x="3169" y="9620"/>
                  <a:pt x="1835" y="11288"/>
                  <a:pt x="1101" y="13156"/>
                </a:cubicBezTo>
                <a:cubicBezTo>
                  <a:pt x="0" y="15891"/>
                  <a:pt x="167" y="19027"/>
                  <a:pt x="2502" y="21295"/>
                </a:cubicBezTo>
                <a:cubicBezTo>
                  <a:pt x="4410" y="23178"/>
                  <a:pt x="6735" y="23814"/>
                  <a:pt x="8977" y="23814"/>
                </a:cubicBezTo>
                <a:cubicBezTo>
                  <a:pt x="9713" y="23814"/>
                  <a:pt x="10441" y="23746"/>
                  <a:pt x="11142" y="23630"/>
                </a:cubicBezTo>
                <a:cubicBezTo>
                  <a:pt x="11642" y="24831"/>
                  <a:pt x="12643" y="26165"/>
                  <a:pt x="14511" y="26899"/>
                </a:cubicBezTo>
                <a:cubicBezTo>
                  <a:pt x="15131" y="27130"/>
                  <a:pt x="15721" y="27232"/>
                  <a:pt x="16280" y="27232"/>
                </a:cubicBezTo>
                <a:cubicBezTo>
                  <a:pt x="17493" y="27232"/>
                  <a:pt x="18557" y="26750"/>
                  <a:pt x="19447" y="26065"/>
                </a:cubicBezTo>
                <a:cubicBezTo>
                  <a:pt x="20848" y="27766"/>
                  <a:pt x="23284" y="29301"/>
                  <a:pt x="27353" y="29401"/>
                </a:cubicBezTo>
                <a:cubicBezTo>
                  <a:pt x="27490" y="29404"/>
                  <a:pt x="27625" y="29405"/>
                  <a:pt x="27758" y="29405"/>
                </a:cubicBezTo>
                <a:cubicBezTo>
                  <a:pt x="36809" y="29405"/>
                  <a:pt x="37360" y="22796"/>
                  <a:pt x="37360" y="22796"/>
                </a:cubicBezTo>
                <a:cubicBezTo>
                  <a:pt x="37360" y="22796"/>
                  <a:pt x="39087" y="24948"/>
                  <a:pt x="42176" y="24948"/>
                </a:cubicBezTo>
                <a:cubicBezTo>
                  <a:pt x="42440" y="24948"/>
                  <a:pt x="42714" y="24932"/>
                  <a:pt x="42998" y="24898"/>
                </a:cubicBezTo>
                <a:cubicBezTo>
                  <a:pt x="47634" y="24297"/>
                  <a:pt x="50203" y="19594"/>
                  <a:pt x="50203" y="19594"/>
                </a:cubicBezTo>
                <a:cubicBezTo>
                  <a:pt x="50203" y="19594"/>
                  <a:pt x="51482" y="20788"/>
                  <a:pt x="53095" y="20788"/>
                </a:cubicBezTo>
                <a:cubicBezTo>
                  <a:pt x="53230" y="20788"/>
                  <a:pt x="53367" y="20779"/>
                  <a:pt x="53505" y="20761"/>
                </a:cubicBezTo>
                <a:cubicBezTo>
                  <a:pt x="56207" y="20394"/>
                  <a:pt x="55707" y="17226"/>
                  <a:pt x="55707" y="17226"/>
                </a:cubicBezTo>
                <a:lnTo>
                  <a:pt x="55707" y="17226"/>
                </a:lnTo>
                <a:cubicBezTo>
                  <a:pt x="55707" y="17226"/>
                  <a:pt x="57705" y="17355"/>
                  <a:pt x="60441" y="17355"/>
                </a:cubicBezTo>
                <a:cubicBezTo>
                  <a:pt x="65321" y="17355"/>
                  <a:pt x="72551" y="16944"/>
                  <a:pt x="74987" y="14657"/>
                </a:cubicBezTo>
                <a:cubicBezTo>
                  <a:pt x="75054" y="14590"/>
                  <a:pt x="75154" y="14524"/>
                  <a:pt x="75187" y="14423"/>
                </a:cubicBezTo>
                <a:cubicBezTo>
                  <a:pt x="76086" y="12863"/>
                  <a:pt x="71286" y="10330"/>
                  <a:pt x="66300" y="10330"/>
                </a:cubicBezTo>
                <a:cubicBezTo>
                  <a:pt x="64252" y="10330"/>
                  <a:pt x="62172" y="10758"/>
                  <a:pt x="60443" y="11855"/>
                </a:cubicBezTo>
                <a:cubicBezTo>
                  <a:pt x="59509" y="8186"/>
                  <a:pt x="56340" y="5117"/>
                  <a:pt x="52638" y="4350"/>
                </a:cubicBezTo>
                <a:cubicBezTo>
                  <a:pt x="51993" y="4216"/>
                  <a:pt x="51335" y="4151"/>
                  <a:pt x="50677" y="4151"/>
                </a:cubicBezTo>
                <a:cubicBezTo>
                  <a:pt x="47559" y="4151"/>
                  <a:pt x="44425" y="5607"/>
                  <a:pt x="42497" y="8086"/>
                </a:cubicBezTo>
                <a:cubicBezTo>
                  <a:pt x="43198" y="6251"/>
                  <a:pt x="42197" y="4016"/>
                  <a:pt x="40462" y="3249"/>
                </a:cubicBezTo>
                <a:cubicBezTo>
                  <a:pt x="40032" y="3070"/>
                  <a:pt x="39568" y="2986"/>
                  <a:pt x="39101" y="2986"/>
                </a:cubicBezTo>
                <a:cubicBezTo>
                  <a:pt x="37647" y="2986"/>
                  <a:pt x="36157" y="3796"/>
                  <a:pt x="35526" y="5083"/>
                </a:cubicBezTo>
                <a:cubicBezTo>
                  <a:pt x="34891" y="2364"/>
                  <a:pt x="32067" y="1"/>
                  <a:pt x="281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9"/>
          <p:cNvSpPr txBox="1">
            <a:spLocks noGrp="1"/>
          </p:cNvSpPr>
          <p:nvPr>
            <p:ph type="title"/>
          </p:nvPr>
        </p:nvSpPr>
        <p:spPr>
          <a:xfrm>
            <a:off x="783525" y="2004750"/>
            <a:ext cx="2494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5" name="Google Shape;425;p29"/>
          <p:cNvSpPr txBox="1">
            <a:spLocks noGrp="1"/>
          </p:cNvSpPr>
          <p:nvPr>
            <p:ph type="subTitle" idx="1"/>
          </p:nvPr>
        </p:nvSpPr>
        <p:spPr>
          <a:xfrm>
            <a:off x="783525" y="2361597"/>
            <a:ext cx="2494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9"/>
          <p:cNvSpPr txBox="1">
            <a:spLocks noGrp="1"/>
          </p:cNvSpPr>
          <p:nvPr>
            <p:ph type="title" idx="2"/>
          </p:nvPr>
        </p:nvSpPr>
        <p:spPr>
          <a:xfrm>
            <a:off x="3332511" y="2004750"/>
            <a:ext cx="2494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7" name="Google Shape;427;p29"/>
          <p:cNvSpPr txBox="1">
            <a:spLocks noGrp="1"/>
          </p:cNvSpPr>
          <p:nvPr>
            <p:ph type="subTitle" idx="3"/>
          </p:nvPr>
        </p:nvSpPr>
        <p:spPr>
          <a:xfrm>
            <a:off x="3332511" y="2361597"/>
            <a:ext cx="2494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29"/>
          <p:cNvSpPr txBox="1">
            <a:spLocks noGrp="1"/>
          </p:cNvSpPr>
          <p:nvPr>
            <p:ph type="title" idx="4"/>
          </p:nvPr>
        </p:nvSpPr>
        <p:spPr>
          <a:xfrm>
            <a:off x="783525" y="3285750"/>
            <a:ext cx="2494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9" name="Google Shape;429;p29"/>
          <p:cNvSpPr txBox="1">
            <a:spLocks noGrp="1"/>
          </p:cNvSpPr>
          <p:nvPr>
            <p:ph type="subTitle" idx="5"/>
          </p:nvPr>
        </p:nvSpPr>
        <p:spPr>
          <a:xfrm>
            <a:off x="783525" y="3642597"/>
            <a:ext cx="2494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9"/>
          <p:cNvSpPr txBox="1">
            <a:spLocks noGrp="1"/>
          </p:cNvSpPr>
          <p:nvPr>
            <p:ph type="title" idx="6"/>
          </p:nvPr>
        </p:nvSpPr>
        <p:spPr>
          <a:xfrm>
            <a:off x="3332511" y="3285750"/>
            <a:ext cx="2494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1" name="Google Shape;431;p29"/>
          <p:cNvSpPr txBox="1">
            <a:spLocks noGrp="1"/>
          </p:cNvSpPr>
          <p:nvPr>
            <p:ph type="subTitle" idx="7"/>
          </p:nvPr>
        </p:nvSpPr>
        <p:spPr>
          <a:xfrm>
            <a:off x="3332527" y="3642597"/>
            <a:ext cx="2494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9"/>
          <p:cNvSpPr txBox="1">
            <a:spLocks noGrp="1"/>
          </p:cNvSpPr>
          <p:nvPr>
            <p:ph type="title" idx="8"/>
          </p:nvPr>
        </p:nvSpPr>
        <p:spPr>
          <a:xfrm>
            <a:off x="5881530" y="2004750"/>
            <a:ext cx="2494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3" name="Google Shape;433;p29"/>
          <p:cNvSpPr txBox="1">
            <a:spLocks noGrp="1"/>
          </p:cNvSpPr>
          <p:nvPr>
            <p:ph type="subTitle" idx="9"/>
          </p:nvPr>
        </p:nvSpPr>
        <p:spPr>
          <a:xfrm>
            <a:off x="5881530" y="2361597"/>
            <a:ext cx="2494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9"/>
          <p:cNvSpPr txBox="1">
            <a:spLocks noGrp="1"/>
          </p:cNvSpPr>
          <p:nvPr>
            <p:ph type="title" idx="13"/>
          </p:nvPr>
        </p:nvSpPr>
        <p:spPr>
          <a:xfrm>
            <a:off x="5881530" y="3285750"/>
            <a:ext cx="2494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5" name="Google Shape;435;p29"/>
          <p:cNvSpPr txBox="1">
            <a:spLocks noGrp="1"/>
          </p:cNvSpPr>
          <p:nvPr>
            <p:ph type="subTitle" idx="14"/>
          </p:nvPr>
        </p:nvSpPr>
        <p:spPr>
          <a:xfrm>
            <a:off x="5881530" y="3642597"/>
            <a:ext cx="2494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9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37" name="Google Shape;437;p29"/>
          <p:cNvGrpSpPr/>
          <p:nvPr/>
        </p:nvGrpSpPr>
        <p:grpSpPr>
          <a:xfrm>
            <a:off x="936764" y="4530984"/>
            <a:ext cx="921505" cy="1042506"/>
            <a:chOff x="6420228" y="939869"/>
            <a:chExt cx="658312" cy="725676"/>
          </a:xfrm>
        </p:grpSpPr>
        <p:sp>
          <p:nvSpPr>
            <p:cNvPr id="438" name="Google Shape;438;p29"/>
            <p:cNvSpPr/>
            <p:nvPr/>
          </p:nvSpPr>
          <p:spPr>
            <a:xfrm>
              <a:off x="6420228" y="939869"/>
              <a:ext cx="658312" cy="725676"/>
            </a:xfrm>
            <a:custGeom>
              <a:avLst/>
              <a:gdLst/>
              <a:ahLst/>
              <a:cxnLst/>
              <a:rect l="l" t="t" r="r" b="b"/>
              <a:pathLst>
                <a:path w="4689" h="5169" extrusionOk="0">
                  <a:moveTo>
                    <a:pt x="2241" y="1"/>
                  </a:moveTo>
                  <a:cubicBezTo>
                    <a:pt x="1730" y="153"/>
                    <a:pt x="1458" y="784"/>
                    <a:pt x="1523" y="1306"/>
                  </a:cubicBezTo>
                  <a:cubicBezTo>
                    <a:pt x="1545" y="1546"/>
                    <a:pt x="1632" y="1774"/>
                    <a:pt x="1599" y="2013"/>
                  </a:cubicBezTo>
                  <a:cubicBezTo>
                    <a:pt x="1578" y="2253"/>
                    <a:pt x="1415" y="2503"/>
                    <a:pt x="1164" y="2503"/>
                  </a:cubicBezTo>
                  <a:cubicBezTo>
                    <a:pt x="990" y="2503"/>
                    <a:pt x="838" y="2372"/>
                    <a:pt x="751" y="2220"/>
                  </a:cubicBezTo>
                  <a:cubicBezTo>
                    <a:pt x="642" y="2035"/>
                    <a:pt x="599" y="1829"/>
                    <a:pt x="610" y="1611"/>
                  </a:cubicBezTo>
                  <a:lnTo>
                    <a:pt x="610" y="1611"/>
                  </a:lnTo>
                  <a:cubicBezTo>
                    <a:pt x="131" y="2046"/>
                    <a:pt x="0" y="2797"/>
                    <a:pt x="207" y="3406"/>
                  </a:cubicBezTo>
                  <a:cubicBezTo>
                    <a:pt x="425" y="4026"/>
                    <a:pt x="936" y="4505"/>
                    <a:pt x="1545" y="4733"/>
                  </a:cubicBezTo>
                  <a:cubicBezTo>
                    <a:pt x="1654" y="4766"/>
                    <a:pt x="1752" y="4809"/>
                    <a:pt x="1861" y="4842"/>
                  </a:cubicBezTo>
                  <a:cubicBezTo>
                    <a:pt x="2056" y="4918"/>
                    <a:pt x="2220" y="5005"/>
                    <a:pt x="2328" y="5168"/>
                  </a:cubicBezTo>
                  <a:cubicBezTo>
                    <a:pt x="2568" y="4972"/>
                    <a:pt x="2992" y="5005"/>
                    <a:pt x="3318" y="4940"/>
                  </a:cubicBezTo>
                  <a:cubicBezTo>
                    <a:pt x="3318" y="4929"/>
                    <a:pt x="3329" y="4929"/>
                    <a:pt x="3340" y="4929"/>
                  </a:cubicBezTo>
                  <a:cubicBezTo>
                    <a:pt x="3873" y="4788"/>
                    <a:pt x="4319" y="4385"/>
                    <a:pt x="4515" y="3863"/>
                  </a:cubicBezTo>
                  <a:cubicBezTo>
                    <a:pt x="4689" y="3341"/>
                    <a:pt x="4613" y="2699"/>
                    <a:pt x="4265" y="2264"/>
                  </a:cubicBezTo>
                  <a:cubicBezTo>
                    <a:pt x="4178" y="2449"/>
                    <a:pt x="4047" y="2644"/>
                    <a:pt x="3906" y="2808"/>
                  </a:cubicBezTo>
                  <a:cubicBezTo>
                    <a:pt x="3830" y="2884"/>
                    <a:pt x="3753" y="2971"/>
                    <a:pt x="3645" y="3025"/>
                  </a:cubicBezTo>
                  <a:cubicBezTo>
                    <a:pt x="3596" y="3052"/>
                    <a:pt x="3539" y="3066"/>
                    <a:pt x="3481" y="3066"/>
                  </a:cubicBezTo>
                  <a:cubicBezTo>
                    <a:pt x="3424" y="3066"/>
                    <a:pt x="3367" y="3052"/>
                    <a:pt x="3318" y="3025"/>
                  </a:cubicBezTo>
                  <a:cubicBezTo>
                    <a:pt x="3177" y="2938"/>
                    <a:pt x="3144" y="2764"/>
                    <a:pt x="3166" y="2601"/>
                  </a:cubicBezTo>
                  <a:cubicBezTo>
                    <a:pt x="3199" y="2449"/>
                    <a:pt x="3275" y="2318"/>
                    <a:pt x="3340" y="2166"/>
                  </a:cubicBezTo>
                  <a:cubicBezTo>
                    <a:pt x="3601" y="1578"/>
                    <a:pt x="3460" y="849"/>
                    <a:pt x="3046" y="371"/>
                  </a:cubicBezTo>
                  <a:cubicBezTo>
                    <a:pt x="2992" y="567"/>
                    <a:pt x="2894" y="752"/>
                    <a:pt x="2774" y="926"/>
                  </a:cubicBezTo>
                  <a:cubicBezTo>
                    <a:pt x="2698" y="1013"/>
                    <a:pt x="2633" y="1111"/>
                    <a:pt x="2524" y="1111"/>
                  </a:cubicBezTo>
                  <a:cubicBezTo>
                    <a:pt x="2394" y="1111"/>
                    <a:pt x="2285" y="969"/>
                    <a:pt x="2241" y="849"/>
                  </a:cubicBezTo>
                  <a:cubicBezTo>
                    <a:pt x="2143" y="577"/>
                    <a:pt x="2133" y="273"/>
                    <a:pt x="2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6549952" y="1284052"/>
              <a:ext cx="377522" cy="360662"/>
            </a:xfrm>
            <a:custGeom>
              <a:avLst/>
              <a:gdLst/>
              <a:ahLst/>
              <a:cxnLst/>
              <a:rect l="l" t="t" r="r" b="b"/>
              <a:pathLst>
                <a:path w="2689" h="2569" extrusionOk="0">
                  <a:moveTo>
                    <a:pt x="1676" y="1"/>
                  </a:moveTo>
                  <a:cubicBezTo>
                    <a:pt x="1676" y="197"/>
                    <a:pt x="1622" y="382"/>
                    <a:pt x="1513" y="545"/>
                  </a:cubicBezTo>
                  <a:cubicBezTo>
                    <a:pt x="1437" y="664"/>
                    <a:pt x="1294" y="782"/>
                    <a:pt x="1158" y="782"/>
                  </a:cubicBezTo>
                  <a:cubicBezTo>
                    <a:pt x="1119" y="782"/>
                    <a:pt x="1081" y="773"/>
                    <a:pt x="1045" y="752"/>
                  </a:cubicBezTo>
                  <a:cubicBezTo>
                    <a:pt x="947" y="697"/>
                    <a:pt x="915" y="588"/>
                    <a:pt x="915" y="480"/>
                  </a:cubicBezTo>
                  <a:cubicBezTo>
                    <a:pt x="915" y="371"/>
                    <a:pt x="969" y="273"/>
                    <a:pt x="1002" y="175"/>
                  </a:cubicBezTo>
                  <a:lnTo>
                    <a:pt x="1002" y="175"/>
                  </a:lnTo>
                  <a:cubicBezTo>
                    <a:pt x="784" y="229"/>
                    <a:pt x="588" y="338"/>
                    <a:pt x="404" y="490"/>
                  </a:cubicBezTo>
                  <a:cubicBezTo>
                    <a:pt x="175" y="697"/>
                    <a:pt x="1" y="1013"/>
                    <a:pt x="55" y="1317"/>
                  </a:cubicBezTo>
                  <a:cubicBezTo>
                    <a:pt x="99" y="1535"/>
                    <a:pt x="240" y="1731"/>
                    <a:pt x="425" y="1861"/>
                  </a:cubicBezTo>
                  <a:cubicBezTo>
                    <a:pt x="588" y="2003"/>
                    <a:pt x="773" y="2111"/>
                    <a:pt x="937" y="2242"/>
                  </a:cubicBezTo>
                  <a:cubicBezTo>
                    <a:pt x="1132" y="2318"/>
                    <a:pt x="1296" y="2405"/>
                    <a:pt x="1404" y="2568"/>
                  </a:cubicBezTo>
                  <a:cubicBezTo>
                    <a:pt x="1644" y="2372"/>
                    <a:pt x="2068" y="2405"/>
                    <a:pt x="2394" y="2340"/>
                  </a:cubicBezTo>
                  <a:cubicBezTo>
                    <a:pt x="2394" y="2329"/>
                    <a:pt x="2405" y="2329"/>
                    <a:pt x="2416" y="2329"/>
                  </a:cubicBezTo>
                  <a:cubicBezTo>
                    <a:pt x="2623" y="2046"/>
                    <a:pt x="2688" y="1665"/>
                    <a:pt x="2634" y="1317"/>
                  </a:cubicBezTo>
                  <a:cubicBezTo>
                    <a:pt x="2579" y="1100"/>
                    <a:pt x="2470" y="882"/>
                    <a:pt x="2351" y="697"/>
                  </a:cubicBezTo>
                  <a:cubicBezTo>
                    <a:pt x="2177" y="425"/>
                    <a:pt x="1927" y="208"/>
                    <a:pt x="1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29"/>
          <p:cNvGrpSpPr/>
          <p:nvPr/>
        </p:nvGrpSpPr>
        <p:grpSpPr>
          <a:xfrm flipH="1">
            <a:off x="-209976" y="4101610"/>
            <a:ext cx="1300956" cy="1471888"/>
            <a:chOff x="6420228" y="939869"/>
            <a:chExt cx="658312" cy="725676"/>
          </a:xfrm>
        </p:grpSpPr>
        <p:sp>
          <p:nvSpPr>
            <p:cNvPr id="441" name="Google Shape;441;p29"/>
            <p:cNvSpPr/>
            <p:nvPr/>
          </p:nvSpPr>
          <p:spPr>
            <a:xfrm>
              <a:off x="6420228" y="939869"/>
              <a:ext cx="658312" cy="725676"/>
            </a:xfrm>
            <a:custGeom>
              <a:avLst/>
              <a:gdLst/>
              <a:ahLst/>
              <a:cxnLst/>
              <a:rect l="l" t="t" r="r" b="b"/>
              <a:pathLst>
                <a:path w="4689" h="5169" extrusionOk="0">
                  <a:moveTo>
                    <a:pt x="2241" y="1"/>
                  </a:moveTo>
                  <a:cubicBezTo>
                    <a:pt x="1730" y="153"/>
                    <a:pt x="1458" y="784"/>
                    <a:pt x="1523" y="1306"/>
                  </a:cubicBezTo>
                  <a:cubicBezTo>
                    <a:pt x="1545" y="1546"/>
                    <a:pt x="1632" y="1774"/>
                    <a:pt x="1599" y="2013"/>
                  </a:cubicBezTo>
                  <a:cubicBezTo>
                    <a:pt x="1578" y="2253"/>
                    <a:pt x="1415" y="2503"/>
                    <a:pt x="1164" y="2503"/>
                  </a:cubicBezTo>
                  <a:cubicBezTo>
                    <a:pt x="990" y="2503"/>
                    <a:pt x="838" y="2372"/>
                    <a:pt x="751" y="2220"/>
                  </a:cubicBezTo>
                  <a:cubicBezTo>
                    <a:pt x="642" y="2035"/>
                    <a:pt x="599" y="1829"/>
                    <a:pt x="610" y="1611"/>
                  </a:cubicBezTo>
                  <a:lnTo>
                    <a:pt x="610" y="1611"/>
                  </a:lnTo>
                  <a:cubicBezTo>
                    <a:pt x="131" y="2046"/>
                    <a:pt x="0" y="2797"/>
                    <a:pt x="207" y="3406"/>
                  </a:cubicBezTo>
                  <a:cubicBezTo>
                    <a:pt x="425" y="4026"/>
                    <a:pt x="936" y="4505"/>
                    <a:pt x="1545" y="4733"/>
                  </a:cubicBezTo>
                  <a:cubicBezTo>
                    <a:pt x="1654" y="4766"/>
                    <a:pt x="1752" y="4809"/>
                    <a:pt x="1861" y="4842"/>
                  </a:cubicBezTo>
                  <a:cubicBezTo>
                    <a:pt x="2056" y="4918"/>
                    <a:pt x="2220" y="5005"/>
                    <a:pt x="2328" y="5168"/>
                  </a:cubicBezTo>
                  <a:cubicBezTo>
                    <a:pt x="2568" y="4972"/>
                    <a:pt x="2992" y="5005"/>
                    <a:pt x="3318" y="4940"/>
                  </a:cubicBezTo>
                  <a:cubicBezTo>
                    <a:pt x="3318" y="4929"/>
                    <a:pt x="3329" y="4929"/>
                    <a:pt x="3340" y="4929"/>
                  </a:cubicBezTo>
                  <a:cubicBezTo>
                    <a:pt x="3873" y="4788"/>
                    <a:pt x="4319" y="4385"/>
                    <a:pt x="4515" y="3863"/>
                  </a:cubicBezTo>
                  <a:cubicBezTo>
                    <a:pt x="4689" y="3341"/>
                    <a:pt x="4613" y="2699"/>
                    <a:pt x="4265" y="2264"/>
                  </a:cubicBezTo>
                  <a:cubicBezTo>
                    <a:pt x="4178" y="2449"/>
                    <a:pt x="4047" y="2644"/>
                    <a:pt x="3906" y="2808"/>
                  </a:cubicBezTo>
                  <a:cubicBezTo>
                    <a:pt x="3830" y="2884"/>
                    <a:pt x="3753" y="2971"/>
                    <a:pt x="3645" y="3025"/>
                  </a:cubicBezTo>
                  <a:cubicBezTo>
                    <a:pt x="3596" y="3052"/>
                    <a:pt x="3539" y="3066"/>
                    <a:pt x="3481" y="3066"/>
                  </a:cubicBezTo>
                  <a:cubicBezTo>
                    <a:pt x="3424" y="3066"/>
                    <a:pt x="3367" y="3052"/>
                    <a:pt x="3318" y="3025"/>
                  </a:cubicBezTo>
                  <a:cubicBezTo>
                    <a:pt x="3177" y="2938"/>
                    <a:pt x="3144" y="2764"/>
                    <a:pt x="3166" y="2601"/>
                  </a:cubicBezTo>
                  <a:cubicBezTo>
                    <a:pt x="3199" y="2449"/>
                    <a:pt x="3275" y="2318"/>
                    <a:pt x="3340" y="2166"/>
                  </a:cubicBezTo>
                  <a:cubicBezTo>
                    <a:pt x="3601" y="1578"/>
                    <a:pt x="3460" y="849"/>
                    <a:pt x="3046" y="371"/>
                  </a:cubicBezTo>
                  <a:cubicBezTo>
                    <a:pt x="2992" y="567"/>
                    <a:pt x="2894" y="752"/>
                    <a:pt x="2774" y="926"/>
                  </a:cubicBezTo>
                  <a:cubicBezTo>
                    <a:pt x="2698" y="1013"/>
                    <a:pt x="2633" y="1111"/>
                    <a:pt x="2524" y="1111"/>
                  </a:cubicBezTo>
                  <a:cubicBezTo>
                    <a:pt x="2394" y="1111"/>
                    <a:pt x="2285" y="969"/>
                    <a:pt x="2241" y="849"/>
                  </a:cubicBezTo>
                  <a:cubicBezTo>
                    <a:pt x="2143" y="577"/>
                    <a:pt x="2133" y="273"/>
                    <a:pt x="2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9"/>
            <p:cNvSpPr/>
            <p:nvPr/>
          </p:nvSpPr>
          <p:spPr>
            <a:xfrm>
              <a:off x="6549952" y="1284052"/>
              <a:ext cx="377522" cy="360662"/>
            </a:xfrm>
            <a:custGeom>
              <a:avLst/>
              <a:gdLst/>
              <a:ahLst/>
              <a:cxnLst/>
              <a:rect l="l" t="t" r="r" b="b"/>
              <a:pathLst>
                <a:path w="2689" h="2569" extrusionOk="0">
                  <a:moveTo>
                    <a:pt x="1676" y="1"/>
                  </a:moveTo>
                  <a:cubicBezTo>
                    <a:pt x="1676" y="197"/>
                    <a:pt x="1622" y="382"/>
                    <a:pt x="1513" y="545"/>
                  </a:cubicBezTo>
                  <a:cubicBezTo>
                    <a:pt x="1437" y="664"/>
                    <a:pt x="1294" y="782"/>
                    <a:pt x="1158" y="782"/>
                  </a:cubicBezTo>
                  <a:cubicBezTo>
                    <a:pt x="1119" y="782"/>
                    <a:pt x="1081" y="773"/>
                    <a:pt x="1045" y="752"/>
                  </a:cubicBezTo>
                  <a:cubicBezTo>
                    <a:pt x="947" y="697"/>
                    <a:pt x="915" y="588"/>
                    <a:pt x="915" y="480"/>
                  </a:cubicBezTo>
                  <a:cubicBezTo>
                    <a:pt x="915" y="371"/>
                    <a:pt x="969" y="273"/>
                    <a:pt x="1002" y="175"/>
                  </a:cubicBezTo>
                  <a:lnTo>
                    <a:pt x="1002" y="175"/>
                  </a:lnTo>
                  <a:cubicBezTo>
                    <a:pt x="784" y="229"/>
                    <a:pt x="588" y="338"/>
                    <a:pt x="404" y="490"/>
                  </a:cubicBezTo>
                  <a:cubicBezTo>
                    <a:pt x="175" y="697"/>
                    <a:pt x="1" y="1013"/>
                    <a:pt x="55" y="1317"/>
                  </a:cubicBezTo>
                  <a:cubicBezTo>
                    <a:pt x="99" y="1535"/>
                    <a:pt x="240" y="1731"/>
                    <a:pt x="425" y="1861"/>
                  </a:cubicBezTo>
                  <a:cubicBezTo>
                    <a:pt x="588" y="2003"/>
                    <a:pt x="773" y="2111"/>
                    <a:pt x="937" y="2242"/>
                  </a:cubicBezTo>
                  <a:cubicBezTo>
                    <a:pt x="1132" y="2318"/>
                    <a:pt x="1296" y="2405"/>
                    <a:pt x="1404" y="2568"/>
                  </a:cubicBezTo>
                  <a:cubicBezTo>
                    <a:pt x="1644" y="2372"/>
                    <a:pt x="2068" y="2405"/>
                    <a:pt x="2394" y="2340"/>
                  </a:cubicBezTo>
                  <a:cubicBezTo>
                    <a:pt x="2394" y="2329"/>
                    <a:pt x="2405" y="2329"/>
                    <a:pt x="2416" y="2329"/>
                  </a:cubicBezTo>
                  <a:cubicBezTo>
                    <a:pt x="2623" y="2046"/>
                    <a:pt x="2688" y="1665"/>
                    <a:pt x="2634" y="1317"/>
                  </a:cubicBezTo>
                  <a:cubicBezTo>
                    <a:pt x="2579" y="1100"/>
                    <a:pt x="2470" y="882"/>
                    <a:pt x="2351" y="697"/>
                  </a:cubicBezTo>
                  <a:cubicBezTo>
                    <a:pt x="2177" y="425"/>
                    <a:pt x="1927" y="208"/>
                    <a:pt x="1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4"/>
          <p:cNvSpPr/>
          <p:nvPr/>
        </p:nvSpPr>
        <p:spPr>
          <a:xfrm rot="-397682" flipH="1">
            <a:off x="-1746780" y="3923504"/>
            <a:ext cx="4545131" cy="1597351"/>
          </a:xfrm>
          <a:custGeom>
            <a:avLst/>
            <a:gdLst/>
            <a:ahLst/>
            <a:cxnLst/>
            <a:rect l="l" t="t" r="r" b="b"/>
            <a:pathLst>
              <a:path w="76086" h="29406" extrusionOk="0">
                <a:moveTo>
                  <a:pt x="28120" y="1"/>
                </a:moveTo>
                <a:cubicBezTo>
                  <a:pt x="27710" y="1"/>
                  <a:pt x="27287" y="26"/>
                  <a:pt x="26853" y="80"/>
                </a:cubicBezTo>
                <a:cubicBezTo>
                  <a:pt x="22283" y="614"/>
                  <a:pt x="19514" y="3682"/>
                  <a:pt x="19347" y="7085"/>
                </a:cubicBezTo>
                <a:cubicBezTo>
                  <a:pt x="19065" y="6855"/>
                  <a:pt x="18621" y="6716"/>
                  <a:pt x="18130" y="6716"/>
                </a:cubicBezTo>
                <a:cubicBezTo>
                  <a:pt x="17056" y="6716"/>
                  <a:pt x="15755" y="7378"/>
                  <a:pt x="15411" y="9186"/>
                </a:cubicBezTo>
                <a:cubicBezTo>
                  <a:pt x="14757" y="7975"/>
                  <a:pt x="12839" y="7129"/>
                  <a:pt x="10462" y="7129"/>
                </a:cubicBezTo>
                <a:cubicBezTo>
                  <a:pt x="8716" y="7129"/>
                  <a:pt x="6724" y="7585"/>
                  <a:pt x="4804" y="8686"/>
                </a:cubicBezTo>
                <a:cubicBezTo>
                  <a:pt x="3169" y="9620"/>
                  <a:pt x="1835" y="11288"/>
                  <a:pt x="1101" y="13156"/>
                </a:cubicBezTo>
                <a:cubicBezTo>
                  <a:pt x="0" y="15891"/>
                  <a:pt x="167" y="19027"/>
                  <a:pt x="2502" y="21295"/>
                </a:cubicBezTo>
                <a:cubicBezTo>
                  <a:pt x="4410" y="23178"/>
                  <a:pt x="6735" y="23814"/>
                  <a:pt x="8977" y="23814"/>
                </a:cubicBezTo>
                <a:cubicBezTo>
                  <a:pt x="9713" y="23814"/>
                  <a:pt x="10441" y="23746"/>
                  <a:pt x="11142" y="23630"/>
                </a:cubicBezTo>
                <a:cubicBezTo>
                  <a:pt x="11642" y="24831"/>
                  <a:pt x="12643" y="26165"/>
                  <a:pt x="14511" y="26899"/>
                </a:cubicBezTo>
                <a:cubicBezTo>
                  <a:pt x="15131" y="27130"/>
                  <a:pt x="15721" y="27232"/>
                  <a:pt x="16280" y="27232"/>
                </a:cubicBezTo>
                <a:cubicBezTo>
                  <a:pt x="17493" y="27232"/>
                  <a:pt x="18557" y="26750"/>
                  <a:pt x="19447" y="26065"/>
                </a:cubicBezTo>
                <a:cubicBezTo>
                  <a:pt x="20848" y="27766"/>
                  <a:pt x="23284" y="29301"/>
                  <a:pt x="27353" y="29401"/>
                </a:cubicBezTo>
                <a:cubicBezTo>
                  <a:pt x="27490" y="29404"/>
                  <a:pt x="27625" y="29405"/>
                  <a:pt x="27758" y="29405"/>
                </a:cubicBezTo>
                <a:cubicBezTo>
                  <a:pt x="36809" y="29405"/>
                  <a:pt x="37360" y="22796"/>
                  <a:pt x="37360" y="22796"/>
                </a:cubicBezTo>
                <a:cubicBezTo>
                  <a:pt x="37360" y="22796"/>
                  <a:pt x="39087" y="24948"/>
                  <a:pt x="42176" y="24948"/>
                </a:cubicBezTo>
                <a:cubicBezTo>
                  <a:pt x="42440" y="24948"/>
                  <a:pt x="42714" y="24932"/>
                  <a:pt x="42998" y="24898"/>
                </a:cubicBezTo>
                <a:cubicBezTo>
                  <a:pt x="47634" y="24297"/>
                  <a:pt x="50203" y="19594"/>
                  <a:pt x="50203" y="19594"/>
                </a:cubicBezTo>
                <a:cubicBezTo>
                  <a:pt x="50203" y="19594"/>
                  <a:pt x="51482" y="20788"/>
                  <a:pt x="53095" y="20788"/>
                </a:cubicBezTo>
                <a:cubicBezTo>
                  <a:pt x="53230" y="20788"/>
                  <a:pt x="53367" y="20779"/>
                  <a:pt x="53505" y="20761"/>
                </a:cubicBezTo>
                <a:cubicBezTo>
                  <a:pt x="56207" y="20394"/>
                  <a:pt x="55707" y="17226"/>
                  <a:pt x="55707" y="17226"/>
                </a:cubicBezTo>
                <a:lnTo>
                  <a:pt x="55707" y="17226"/>
                </a:lnTo>
                <a:cubicBezTo>
                  <a:pt x="55707" y="17226"/>
                  <a:pt x="57705" y="17355"/>
                  <a:pt x="60441" y="17355"/>
                </a:cubicBezTo>
                <a:cubicBezTo>
                  <a:pt x="65321" y="17355"/>
                  <a:pt x="72551" y="16944"/>
                  <a:pt x="74987" y="14657"/>
                </a:cubicBezTo>
                <a:cubicBezTo>
                  <a:pt x="75054" y="14590"/>
                  <a:pt x="75154" y="14524"/>
                  <a:pt x="75187" y="14423"/>
                </a:cubicBezTo>
                <a:cubicBezTo>
                  <a:pt x="76086" y="12863"/>
                  <a:pt x="71286" y="10330"/>
                  <a:pt x="66300" y="10330"/>
                </a:cubicBezTo>
                <a:cubicBezTo>
                  <a:pt x="64252" y="10330"/>
                  <a:pt x="62172" y="10758"/>
                  <a:pt x="60443" y="11855"/>
                </a:cubicBezTo>
                <a:cubicBezTo>
                  <a:pt x="59509" y="8186"/>
                  <a:pt x="56340" y="5117"/>
                  <a:pt x="52638" y="4350"/>
                </a:cubicBezTo>
                <a:cubicBezTo>
                  <a:pt x="51993" y="4216"/>
                  <a:pt x="51335" y="4151"/>
                  <a:pt x="50677" y="4151"/>
                </a:cubicBezTo>
                <a:cubicBezTo>
                  <a:pt x="47559" y="4151"/>
                  <a:pt x="44425" y="5607"/>
                  <a:pt x="42497" y="8086"/>
                </a:cubicBezTo>
                <a:cubicBezTo>
                  <a:pt x="43198" y="6251"/>
                  <a:pt x="42197" y="4016"/>
                  <a:pt x="40462" y="3249"/>
                </a:cubicBezTo>
                <a:cubicBezTo>
                  <a:pt x="40032" y="3070"/>
                  <a:pt x="39568" y="2986"/>
                  <a:pt x="39101" y="2986"/>
                </a:cubicBezTo>
                <a:cubicBezTo>
                  <a:pt x="37647" y="2986"/>
                  <a:pt x="36157" y="3796"/>
                  <a:pt x="35526" y="5083"/>
                </a:cubicBezTo>
                <a:cubicBezTo>
                  <a:pt x="34891" y="2364"/>
                  <a:pt x="32067" y="1"/>
                  <a:pt x="281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4"/>
          <p:cNvSpPr/>
          <p:nvPr/>
        </p:nvSpPr>
        <p:spPr>
          <a:xfrm flipH="1">
            <a:off x="6595820" y="-700898"/>
            <a:ext cx="4385999" cy="2264398"/>
          </a:xfrm>
          <a:custGeom>
            <a:avLst/>
            <a:gdLst/>
            <a:ahLst/>
            <a:cxnLst/>
            <a:rect l="l" t="t" r="r" b="b"/>
            <a:pathLst>
              <a:path w="98595" h="49726" extrusionOk="0">
                <a:moveTo>
                  <a:pt x="53194" y="1"/>
                </a:moveTo>
                <a:cubicBezTo>
                  <a:pt x="53051" y="1"/>
                  <a:pt x="52907" y="3"/>
                  <a:pt x="52762" y="7"/>
                </a:cubicBezTo>
                <a:cubicBezTo>
                  <a:pt x="46891" y="174"/>
                  <a:pt x="43155" y="4043"/>
                  <a:pt x="42888" y="7913"/>
                </a:cubicBezTo>
                <a:cubicBezTo>
                  <a:pt x="41963" y="6622"/>
                  <a:pt x="40372" y="5914"/>
                  <a:pt x="38813" y="5914"/>
                </a:cubicBezTo>
                <a:cubicBezTo>
                  <a:pt x="37955" y="5914"/>
                  <a:pt x="37106" y="6128"/>
                  <a:pt x="36384" y="6578"/>
                </a:cubicBezTo>
                <a:cubicBezTo>
                  <a:pt x="34316" y="7879"/>
                  <a:pt x="33548" y="10881"/>
                  <a:pt x="34749" y="13016"/>
                </a:cubicBezTo>
                <a:cubicBezTo>
                  <a:pt x="32355" y="10736"/>
                  <a:pt x="29057" y="9500"/>
                  <a:pt x="25772" y="9500"/>
                </a:cubicBezTo>
                <a:cubicBezTo>
                  <a:pt x="24250" y="9500"/>
                  <a:pt x="22732" y="9765"/>
                  <a:pt x="21306" y="10314"/>
                </a:cubicBezTo>
                <a:cubicBezTo>
                  <a:pt x="16803" y="12016"/>
                  <a:pt x="13467" y="16419"/>
                  <a:pt x="13034" y="21222"/>
                </a:cubicBezTo>
                <a:cubicBezTo>
                  <a:pt x="12377" y="21025"/>
                  <a:pt x="11596" y="20922"/>
                  <a:pt x="10749" y="20922"/>
                </a:cubicBezTo>
                <a:cubicBezTo>
                  <a:pt x="6296" y="20922"/>
                  <a:pt x="1" y="23753"/>
                  <a:pt x="225" y="30562"/>
                </a:cubicBezTo>
                <a:cubicBezTo>
                  <a:pt x="225" y="30963"/>
                  <a:pt x="258" y="31296"/>
                  <a:pt x="291" y="31663"/>
                </a:cubicBezTo>
                <a:cubicBezTo>
                  <a:pt x="458" y="32897"/>
                  <a:pt x="2393" y="35499"/>
                  <a:pt x="6896" y="37234"/>
                </a:cubicBezTo>
                <a:cubicBezTo>
                  <a:pt x="9661" y="38315"/>
                  <a:pt x="12779" y="39070"/>
                  <a:pt x="15786" y="39070"/>
                </a:cubicBezTo>
                <a:cubicBezTo>
                  <a:pt x="18621" y="39070"/>
                  <a:pt x="21358" y="38400"/>
                  <a:pt x="23608" y="36700"/>
                </a:cubicBezTo>
                <a:lnTo>
                  <a:pt x="23608" y="36700"/>
                </a:lnTo>
                <a:cubicBezTo>
                  <a:pt x="23274" y="39702"/>
                  <a:pt x="26610" y="41670"/>
                  <a:pt x="29446" y="42738"/>
                </a:cubicBezTo>
                <a:cubicBezTo>
                  <a:pt x="32448" y="43905"/>
                  <a:pt x="35483" y="45073"/>
                  <a:pt x="38719" y="45239"/>
                </a:cubicBezTo>
                <a:cubicBezTo>
                  <a:pt x="38891" y="45247"/>
                  <a:pt x="39064" y="45250"/>
                  <a:pt x="39238" y="45250"/>
                </a:cubicBezTo>
                <a:cubicBezTo>
                  <a:pt x="42290" y="45250"/>
                  <a:pt x="45491" y="44134"/>
                  <a:pt x="47258" y="41704"/>
                </a:cubicBezTo>
                <a:cubicBezTo>
                  <a:pt x="49002" y="44727"/>
                  <a:pt x="52540" y="46465"/>
                  <a:pt x="56030" y="46465"/>
                </a:cubicBezTo>
                <a:cubicBezTo>
                  <a:pt x="57816" y="46465"/>
                  <a:pt x="59589" y="46010"/>
                  <a:pt x="61101" y="45039"/>
                </a:cubicBezTo>
                <a:cubicBezTo>
                  <a:pt x="63148" y="47995"/>
                  <a:pt x="66762" y="49726"/>
                  <a:pt x="70352" y="49726"/>
                </a:cubicBezTo>
                <a:cubicBezTo>
                  <a:pt x="71503" y="49726"/>
                  <a:pt x="72651" y="49548"/>
                  <a:pt x="73744" y="49176"/>
                </a:cubicBezTo>
                <a:cubicBezTo>
                  <a:pt x="78247" y="47608"/>
                  <a:pt x="81449" y="42904"/>
                  <a:pt x="81182" y="38168"/>
                </a:cubicBezTo>
                <a:lnTo>
                  <a:pt x="81182" y="38168"/>
                </a:lnTo>
                <a:cubicBezTo>
                  <a:pt x="81688" y="38444"/>
                  <a:pt x="82239" y="38569"/>
                  <a:pt x="82794" y="38569"/>
                </a:cubicBezTo>
                <a:cubicBezTo>
                  <a:pt x="84986" y="38569"/>
                  <a:pt x="87246" y="36620"/>
                  <a:pt x="87087" y="34332"/>
                </a:cubicBezTo>
                <a:lnTo>
                  <a:pt x="87087" y="34332"/>
                </a:lnTo>
                <a:cubicBezTo>
                  <a:pt x="88147" y="35290"/>
                  <a:pt x="89549" y="35737"/>
                  <a:pt x="90979" y="35737"/>
                </a:cubicBezTo>
                <a:cubicBezTo>
                  <a:pt x="92832" y="35737"/>
                  <a:pt x="94731" y="34987"/>
                  <a:pt x="95993" y="33631"/>
                </a:cubicBezTo>
                <a:cubicBezTo>
                  <a:pt x="98228" y="31196"/>
                  <a:pt x="98595" y="27360"/>
                  <a:pt x="97294" y="24291"/>
                </a:cubicBezTo>
                <a:cubicBezTo>
                  <a:pt x="96427" y="22223"/>
                  <a:pt x="94959" y="20488"/>
                  <a:pt x="93158" y="19154"/>
                </a:cubicBezTo>
                <a:cubicBezTo>
                  <a:pt x="93258" y="18387"/>
                  <a:pt x="93158" y="17620"/>
                  <a:pt x="92991" y="16886"/>
                </a:cubicBezTo>
                <a:cubicBezTo>
                  <a:pt x="92824" y="16185"/>
                  <a:pt x="92491" y="15485"/>
                  <a:pt x="92090" y="14851"/>
                </a:cubicBezTo>
                <a:cubicBezTo>
                  <a:pt x="90858" y="13051"/>
                  <a:pt x="88678" y="12017"/>
                  <a:pt x="86520" y="12017"/>
                </a:cubicBezTo>
                <a:cubicBezTo>
                  <a:pt x="85758" y="12017"/>
                  <a:pt x="84999" y="12146"/>
                  <a:pt x="84285" y="12416"/>
                </a:cubicBezTo>
                <a:cubicBezTo>
                  <a:pt x="85352" y="9013"/>
                  <a:pt x="82650" y="4877"/>
                  <a:pt x="79081" y="4577"/>
                </a:cubicBezTo>
                <a:cubicBezTo>
                  <a:pt x="78920" y="4561"/>
                  <a:pt x="78759" y="4554"/>
                  <a:pt x="78598" y="4554"/>
                </a:cubicBezTo>
                <a:cubicBezTo>
                  <a:pt x="75312" y="4554"/>
                  <a:pt x="72319" y="7739"/>
                  <a:pt x="72510" y="11015"/>
                </a:cubicBezTo>
                <a:cubicBezTo>
                  <a:pt x="72343" y="9414"/>
                  <a:pt x="71075" y="8213"/>
                  <a:pt x="69774" y="7312"/>
                </a:cubicBezTo>
                <a:cubicBezTo>
                  <a:pt x="68710" y="6552"/>
                  <a:pt x="67698" y="6296"/>
                  <a:pt x="66807" y="6296"/>
                </a:cubicBezTo>
                <a:cubicBezTo>
                  <a:pt x="65156" y="6296"/>
                  <a:pt x="63915" y="7172"/>
                  <a:pt x="63503" y="7346"/>
                </a:cubicBezTo>
                <a:cubicBezTo>
                  <a:pt x="62657" y="3181"/>
                  <a:pt x="58829" y="1"/>
                  <a:pt x="53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ighteous"/>
              <a:buNone/>
              <a:defRPr sz="3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ighteous"/>
              <a:buNone/>
              <a:defRPr sz="3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ighteous"/>
              <a:buNone/>
              <a:defRPr sz="3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ighteous"/>
              <a:buNone/>
              <a:defRPr sz="3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ighteous"/>
              <a:buNone/>
              <a:defRPr sz="3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ighteous"/>
              <a:buNone/>
              <a:defRPr sz="3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ighteous"/>
              <a:buNone/>
              <a:defRPr sz="3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ighteous"/>
              <a:buNone/>
              <a:defRPr sz="3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ighteous"/>
              <a:buNone/>
              <a:defRPr sz="3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●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○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■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●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○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■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●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○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chivo"/>
              <a:buChar char="■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8" r:id="rId4"/>
    <p:sldLayoutId id="2147483659" r:id="rId5"/>
    <p:sldLayoutId id="2147483662" r:id="rId6"/>
    <p:sldLayoutId id="2147483663" r:id="rId7"/>
    <p:sldLayoutId id="2147483675" r:id="rId8"/>
    <p:sldLayoutId id="2147483680" r:id="rId9"/>
    <p:sldLayoutId id="2147483681" r:id="rId10"/>
    <p:sldLayoutId id="214748368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ctrTitle"/>
          </p:nvPr>
        </p:nvSpPr>
        <p:spPr>
          <a:xfrm>
            <a:off x="679581" y="1130953"/>
            <a:ext cx="6583800" cy="14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스마트 소화기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554" name="Google Shape;554;p40"/>
          <p:cNvGrpSpPr/>
          <p:nvPr/>
        </p:nvGrpSpPr>
        <p:grpSpPr>
          <a:xfrm rot="-205286" flipH="1">
            <a:off x="5488515" y="2522831"/>
            <a:ext cx="2134732" cy="2259508"/>
            <a:chOff x="6738818" y="2856718"/>
            <a:chExt cx="1685193" cy="1828924"/>
          </a:xfrm>
        </p:grpSpPr>
        <p:sp>
          <p:nvSpPr>
            <p:cNvPr id="555" name="Google Shape;555;p40"/>
            <p:cNvSpPr/>
            <p:nvPr/>
          </p:nvSpPr>
          <p:spPr>
            <a:xfrm>
              <a:off x="6738818" y="2856718"/>
              <a:ext cx="1685193" cy="1828924"/>
            </a:xfrm>
            <a:custGeom>
              <a:avLst/>
              <a:gdLst/>
              <a:ahLst/>
              <a:cxnLst/>
              <a:rect l="l" t="t" r="r" b="b"/>
              <a:pathLst>
                <a:path w="27295" h="29623" extrusionOk="0">
                  <a:moveTo>
                    <a:pt x="13642" y="0"/>
                  </a:moveTo>
                  <a:cubicBezTo>
                    <a:pt x="10531" y="0"/>
                    <a:pt x="7496" y="1077"/>
                    <a:pt x="5070" y="3024"/>
                  </a:cubicBezTo>
                  <a:cubicBezTo>
                    <a:pt x="2698" y="4939"/>
                    <a:pt x="1023" y="7626"/>
                    <a:pt x="337" y="10596"/>
                  </a:cubicBezTo>
                  <a:cubicBezTo>
                    <a:pt x="109" y="11586"/>
                    <a:pt x="0" y="12619"/>
                    <a:pt x="0" y="13642"/>
                  </a:cubicBezTo>
                  <a:lnTo>
                    <a:pt x="0" y="28807"/>
                  </a:lnTo>
                  <a:cubicBezTo>
                    <a:pt x="0" y="29253"/>
                    <a:pt x="370" y="29623"/>
                    <a:pt x="816" y="29623"/>
                  </a:cubicBezTo>
                  <a:lnTo>
                    <a:pt x="26479" y="29623"/>
                  </a:lnTo>
                  <a:cubicBezTo>
                    <a:pt x="26925" y="29623"/>
                    <a:pt x="27295" y="29253"/>
                    <a:pt x="27295" y="28807"/>
                  </a:cubicBezTo>
                  <a:lnTo>
                    <a:pt x="27295" y="13653"/>
                  </a:lnTo>
                  <a:cubicBezTo>
                    <a:pt x="27295" y="10052"/>
                    <a:pt x="25837" y="6538"/>
                    <a:pt x="23291" y="3993"/>
                  </a:cubicBezTo>
                  <a:cubicBezTo>
                    <a:pt x="22476" y="3177"/>
                    <a:pt x="21573" y="2469"/>
                    <a:pt x="20572" y="1893"/>
                  </a:cubicBezTo>
                  <a:cubicBezTo>
                    <a:pt x="20235" y="1686"/>
                    <a:pt x="19941" y="1523"/>
                    <a:pt x="19625" y="1371"/>
                  </a:cubicBezTo>
                  <a:cubicBezTo>
                    <a:pt x="19625" y="1360"/>
                    <a:pt x="19614" y="1360"/>
                    <a:pt x="19614" y="1360"/>
                  </a:cubicBezTo>
                  <a:cubicBezTo>
                    <a:pt x="19451" y="1273"/>
                    <a:pt x="19288" y="1208"/>
                    <a:pt x="19136" y="1142"/>
                  </a:cubicBezTo>
                  <a:cubicBezTo>
                    <a:pt x="17743" y="533"/>
                    <a:pt x="16275" y="163"/>
                    <a:pt x="14752" y="44"/>
                  </a:cubicBezTo>
                  <a:lnTo>
                    <a:pt x="14741" y="44"/>
                  </a:lnTo>
                  <a:cubicBezTo>
                    <a:pt x="14393" y="11"/>
                    <a:pt x="14012" y="0"/>
                    <a:pt x="13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6791852" y="2903023"/>
              <a:ext cx="1584495" cy="1728905"/>
            </a:xfrm>
            <a:custGeom>
              <a:avLst/>
              <a:gdLst/>
              <a:ahLst/>
              <a:cxnLst/>
              <a:rect l="l" t="t" r="r" b="b"/>
              <a:pathLst>
                <a:path w="25664" h="28003" extrusionOk="0">
                  <a:moveTo>
                    <a:pt x="12805" y="1"/>
                  </a:moveTo>
                  <a:cubicBezTo>
                    <a:pt x="9269" y="1"/>
                    <a:pt x="6093" y="1415"/>
                    <a:pt x="3765" y="3721"/>
                  </a:cubicBezTo>
                  <a:cubicBezTo>
                    <a:pt x="3199" y="4309"/>
                    <a:pt x="2666" y="4940"/>
                    <a:pt x="2198" y="5614"/>
                  </a:cubicBezTo>
                  <a:cubicBezTo>
                    <a:pt x="1317" y="6919"/>
                    <a:pt x="664" y="8388"/>
                    <a:pt x="316" y="9966"/>
                  </a:cubicBezTo>
                  <a:cubicBezTo>
                    <a:pt x="186" y="10488"/>
                    <a:pt x="109" y="11032"/>
                    <a:pt x="55" y="11576"/>
                  </a:cubicBezTo>
                  <a:cubicBezTo>
                    <a:pt x="44" y="11760"/>
                    <a:pt x="22" y="11967"/>
                    <a:pt x="12" y="12152"/>
                  </a:cubicBezTo>
                  <a:cubicBezTo>
                    <a:pt x="1" y="12315"/>
                    <a:pt x="1" y="12478"/>
                    <a:pt x="1" y="12642"/>
                  </a:cubicBezTo>
                  <a:lnTo>
                    <a:pt x="1" y="12837"/>
                  </a:lnTo>
                  <a:lnTo>
                    <a:pt x="1" y="28002"/>
                  </a:lnTo>
                  <a:lnTo>
                    <a:pt x="25663" y="28002"/>
                  </a:lnTo>
                  <a:lnTo>
                    <a:pt x="25663" y="12837"/>
                  </a:lnTo>
                  <a:cubicBezTo>
                    <a:pt x="25663" y="12468"/>
                    <a:pt x="25642" y="12098"/>
                    <a:pt x="25620" y="11739"/>
                  </a:cubicBezTo>
                  <a:lnTo>
                    <a:pt x="25576" y="11369"/>
                  </a:lnTo>
                  <a:cubicBezTo>
                    <a:pt x="25533" y="11119"/>
                    <a:pt x="25511" y="10890"/>
                    <a:pt x="25468" y="10651"/>
                  </a:cubicBezTo>
                  <a:cubicBezTo>
                    <a:pt x="25348" y="9922"/>
                    <a:pt x="25163" y="9237"/>
                    <a:pt x="24924" y="8551"/>
                  </a:cubicBezTo>
                  <a:cubicBezTo>
                    <a:pt x="24869" y="8377"/>
                    <a:pt x="24804" y="8214"/>
                    <a:pt x="24728" y="8051"/>
                  </a:cubicBezTo>
                  <a:cubicBezTo>
                    <a:pt x="24086" y="6430"/>
                    <a:pt x="23096" y="4961"/>
                    <a:pt x="21889" y="3754"/>
                  </a:cubicBezTo>
                  <a:cubicBezTo>
                    <a:pt x="21127" y="2992"/>
                    <a:pt x="20279" y="2329"/>
                    <a:pt x="19332" y="1763"/>
                  </a:cubicBezTo>
                  <a:cubicBezTo>
                    <a:pt x="19049" y="1600"/>
                    <a:pt x="18755" y="1437"/>
                    <a:pt x="18451" y="1295"/>
                  </a:cubicBezTo>
                  <a:cubicBezTo>
                    <a:pt x="18288" y="1219"/>
                    <a:pt x="18135" y="1143"/>
                    <a:pt x="17972" y="1078"/>
                  </a:cubicBezTo>
                  <a:cubicBezTo>
                    <a:pt x="16699" y="512"/>
                    <a:pt x="15307" y="164"/>
                    <a:pt x="13860" y="44"/>
                  </a:cubicBezTo>
                  <a:cubicBezTo>
                    <a:pt x="13501" y="12"/>
                    <a:pt x="13164" y="1"/>
                    <a:pt x="12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7798636" y="3258147"/>
              <a:ext cx="498427" cy="116442"/>
            </a:xfrm>
            <a:custGeom>
              <a:avLst/>
              <a:gdLst/>
              <a:ahLst/>
              <a:cxnLst/>
              <a:rect l="l" t="t" r="r" b="b"/>
              <a:pathLst>
                <a:path w="8073" h="1886" extrusionOk="0">
                  <a:moveTo>
                    <a:pt x="5266" y="0"/>
                  </a:moveTo>
                  <a:cubicBezTo>
                    <a:pt x="4137" y="0"/>
                    <a:pt x="3050" y="674"/>
                    <a:pt x="2557" y="1690"/>
                  </a:cubicBezTo>
                  <a:cubicBezTo>
                    <a:pt x="2173" y="1445"/>
                    <a:pt x="1725" y="1291"/>
                    <a:pt x="1281" y="1291"/>
                  </a:cubicBezTo>
                  <a:cubicBezTo>
                    <a:pt x="1173" y="1291"/>
                    <a:pt x="1065" y="1301"/>
                    <a:pt x="958" y="1320"/>
                  </a:cubicBezTo>
                  <a:cubicBezTo>
                    <a:pt x="599" y="1385"/>
                    <a:pt x="229" y="1592"/>
                    <a:pt x="1" y="1885"/>
                  </a:cubicBezTo>
                  <a:lnTo>
                    <a:pt x="8073" y="1885"/>
                  </a:lnTo>
                  <a:cubicBezTo>
                    <a:pt x="7638" y="798"/>
                    <a:pt x="6550" y="25"/>
                    <a:pt x="5397" y="3"/>
                  </a:cubicBezTo>
                  <a:cubicBezTo>
                    <a:pt x="5353" y="1"/>
                    <a:pt x="5309" y="0"/>
                    <a:pt x="5266" y="0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7425915" y="2961305"/>
              <a:ext cx="498427" cy="117059"/>
            </a:xfrm>
            <a:custGeom>
              <a:avLst/>
              <a:gdLst/>
              <a:ahLst/>
              <a:cxnLst/>
              <a:rect l="l" t="t" r="r" b="b"/>
              <a:pathLst>
                <a:path w="8073" h="1896" extrusionOk="0">
                  <a:moveTo>
                    <a:pt x="5267" y="0"/>
                  </a:moveTo>
                  <a:cubicBezTo>
                    <a:pt x="4138" y="0"/>
                    <a:pt x="3049" y="683"/>
                    <a:pt x="2557" y="1689"/>
                  </a:cubicBezTo>
                  <a:cubicBezTo>
                    <a:pt x="2172" y="1454"/>
                    <a:pt x="1725" y="1302"/>
                    <a:pt x="1282" y="1302"/>
                  </a:cubicBezTo>
                  <a:cubicBezTo>
                    <a:pt x="1173" y="1302"/>
                    <a:pt x="1065" y="1311"/>
                    <a:pt x="957" y="1330"/>
                  </a:cubicBezTo>
                  <a:cubicBezTo>
                    <a:pt x="598" y="1396"/>
                    <a:pt x="229" y="1602"/>
                    <a:pt x="0" y="1896"/>
                  </a:cubicBezTo>
                  <a:lnTo>
                    <a:pt x="8072" y="1896"/>
                  </a:lnTo>
                  <a:cubicBezTo>
                    <a:pt x="7637" y="819"/>
                    <a:pt x="6538" y="47"/>
                    <a:pt x="5396" y="3"/>
                  </a:cubicBezTo>
                  <a:cubicBezTo>
                    <a:pt x="5353" y="1"/>
                    <a:pt x="5310" y="0"/>
                    <a:pt x="5267" y="0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6928852" y="3132075"/>
              <a:ext cx="287523" cy="117615"/>
            </a:xfrm>
            <a:custGeom>
              <a:avLst/>
              <a:gdLst/>
              <a:ahLst/>
              <a:cxnLst/>
              <a:rect l="l" t="t" r="r" b="b"/>
              <a:pathLst>
                <a:path w="4657" h="1905" extrusionOk="0">
                  <a:moveTo>
                    <a:pt x="1970" y="0"/>
                  </a:moveTo>
                  <a:cubicBezTo>
                    <a:pt x="1829" y="0"/>
                    <a:pt x="1698" y="0"/>
                    <a:pt x="1557" y="11"/>
                  </a:cubicBezTo>
                  <a:cubicBezTo>
                    <a:pt x="991" y="599"/>
                    <a:pt x="458" y="1230"/>
                    <a:pt x="1" y="1904"/>
                  </a:cubicBezTo>
                  <a:lnTo>
                    <a:pt x="4657" y="1904"/>
                  </a:lnTo>
                  <a:cubicBezTo>
                    <a:pt x="4222" y="827"/>
                    <a:pt x="3134" y="55"/>
                    <a:pt x="1970" y="0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7024918" y="3515599"/>
              <a:ext cx="43712" cy="125641"/>
            </a:xfrm>
            <a:custGeom>
              <a:avLst/>
              <a:gdLst/>
              <a:ahLst/>
              <a:cxnLst/>
              <a:rect l="l" t="t" r="r" b="b"/>
              <a:pathLst>
                <a:path w="708" h="2035" extrusionOk="0">
                  <a:moveTo>
                    <a:pt x="1" y="0"/>
                  </a:moveTo>
                  <a:lnTo>
                    <a:pt x="1" y="2034"/>
                  </a:lnTo>
                  <a:lnTo>
                    <a:pt x="708" y="20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7124998" y="3515599"/>
              <a:ext cx="43712" cy="125641"/>
            </a:xfrm>
            <a:custGeom>
              <a:avLst/>
              <a:gdLst/>
              <a:ahLst/>
              <a:cxnLst/>
              <a:rect l="l" t="t" r="r" b="b"/>
              <a:pathLst>
                <a:path w="708" h="2035" extrusionOk="0">
                  <a:moveTo>
                    <a:pt x="0" y="0"/>
                  </a:moveTo>
                  <a:lnTo>
                    <a:pt x="0" y="2034"/>
                  </a:lnTo>
                  <a:lnTo>
                    <a:pt x="708" y="20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7224398" y="3515599"/>
              <a:ext cx="43712" cy="125641"/>
            </a:xfrm>
            <a:custGeom>
              <a:avLst/>
              <a:gdLst/>
              <a:ahLst/>
              <a:cxnLst/>
              <a:rect l="l" t="t" r="r" b="b"/>
              <a:pathLst>
                <a:path w="708" h="2035" extrusionOk="0">
                  <a:moveTo>
                    <a:pt x="1" y="0"/>
                  </a:moveTo>
                  <a:lnTo>
                    <a:pt x="1" y="2034"/>
                  </a:lnTo>
                  <a:lnTo>
                    <a:pt x="708" y="20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7323799" y="3515599"/>
              <a:ext cx="43712" cy="125641"/>
            </a:xfrm>
            <a:custGeom>
              <a:avLst/>
              <a:gdLst/>
              <a:ahLst/>
              <a:cxnLst/>
              <a:rect l="l" t="t" r="r" b="b"/>
              <a:pathLst>
                <a:path w="708" h="2035" extrusionOk="0">
                  <a:moveTo>
                    <a:pt x="1" y="0"/>
                  </a:moveTo>
                  <a:lnTo>
                    <a:pt x="1" y="2034"/>
                  </a:lnTo>
                  <a:lnTo>
                    <a:pt x="708" y="20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7024918" y="3719091"/>
              <a:ext cx="43712" cy="124962"/>
            </a:xfrm>
            <a:custGeom>
              <a:avLst/>
              <a:gdLst/>
              <a:ahLst/>
              <a:cxnLst/>
              <a:rect l="l" t="t" r="r" b="b"/>
              <a:pathLst>
                <a:path w="708" h="2024" extrusionOk="0">
                  <a:moveTo>
                    <a:pt x="1" y="0"/>
                  </a:moveTo>
                  <a:lnTo>
                    <a:pt x="1" y="2024"/>
                  </a:lnTo>
                  <a:lnTo>
                    <a:pt x="708" y="202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7124998" y="3719091"/>
              <a:ext cx="43712" cy="124962"/>
            </a:xfrm>
            <a:custGeom>
              <a:avLst/>
              <a:gdLst/>
              <a:ahLst/>
              <a:cxnLst/>
              <a:rect l="l" t="t" r="r" b="b"/>
              <a:pathLst>
                <a:path w="708" h="2024" extrusionOk="0">
                  <a:moveTo>
                    <a:pt x="0" y="0"/>
                  </a:moveTo>
                  <a:lnTo>
                    <a:pt x="0" y="2024"/>
                  </a:lnTo>
                  <a:lnTo>
                    <a:pt x="708" y="202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7224398" y="3719091"/>
              <a:ext cx="43712" cy="124962"/>
            </a:xfrm>
            <a:custGeom>
              <a:avLst/>
              <a:gdLst/>
              <a:ahLst/>
              <a:cxnLst/>
              <a:rect l="l" t="t" r="r" b="b"/>
              <a:pathLst>
                <a:path w="708" h="2024" extrusionOk="0">
                  <a:moveTo>
                    <a:pt x="1" y="0"/>
                  </a:moveTo>
                  <a:lnTo>
                    <a:pt x="1" y="2024"/>
                  </a:lnTo>
                  <a:lnTo>
                    <a:pt x="708" y="202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7323799" y="3719091"/>
              <a:ext cx="43712" cy="124962"/>
            </a:xfrm>
            <a:custGeom>
              <a:avLst/>
              <a:gdLst/>
              <a:ahLst/>
              <a:cxnLst/>
              <a:rect l="l" t="t" r="r" b="b"/>
              <a:pathLst>
                <a:path w="708" h="2024" extrusionOk="0">
                  <a:moveTo>
                    <a:pt x="1" y="0"/>
                  </a:moveTo>
                  <a:lnTo>
                    <a:pt x="1" y="2024"/>
                  </a:lnTo>
                  <a:lnTo>
                    <a:pt x="708" y="202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7024918" y="3921225"/>
              <a:ext cx="43712" cy="125024"/>
            </a:xfrm>
            <a:custGeom>
              <a:avLst/>
              <a:gdLst/>
              <a:ahLst/>
              <a:cxnLst/>
              <a:rect l="l" t="t" r="r" b="b"/>
              <a:pathLst>
                <a:path w="708" h="2025" extrusionOk="0">
                  <a:moveTo>
                    <a:pt x="1" y="1"/>
                  </a:moveTo>
                  <a:lnTo>
                    <a:pt x="1" y="2024"/>
                  </a:lnTo>
                  <a:lnTo>
                    <a:pt x="708" y="202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7124998" y="3921225"/>
              <a:ext cx="43712" cy="125024"/>
            </a:xfrm>
            <a:custGeom>
              <a:avLst/>
              <a:gdLst/>
              <a:ahLst/>
              <a:cxnLst/>
              <a:rect l="l" t="t" r="r" b="b"/>
              <a:pathLst>
                <a:path w="708" h="2025" extrusionOk="0">
                  <a:moveTo>
                    <a:pt x="0" y="1"/>
                  </a:moveTo>
                  <a:lnTo>
                    <a:pt x="0" y="2024"/>
                  </a:lnTo>
                  <a:lnTo>
                    <a:pt x="708" y="202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7224398" y="3921225"/>
              <a:ext cx="43712" cy="125024"/>
            </a:xfrm>
            <a:custGeom>
              <a:avLst/>
              <a:gdLst/>
              <a:ahLst/>
              <a:cxnLst/>
              <a:rect l="l" t="t" r="r" b="b"/>
              <a:pathLst>
                <a:path w="708" h="2025" extrusionOk="0">
                  <a:moveTo>
                    <a:pt x="1" y="1"/>
                  </a:moveTo>
                  <a:lnTo>
                    <a:pt x="1" y="2024"/>
                  </a:lnTo>
                  <a:lnTo>
                    <a:pt x="708" y="202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7323799" y="3921225"/>
              <a:ext cx="43712" cy="125024"/>
            </a:xfrm>
            <a:custGeom>
              <a:avLst/>
              <a:gdLst/>
              <a:ahLst/>
              <a:cxnLst/>
              <a:rect l="l" t="t" r="r" b="b"/>
              <a:pathLst>
                <a:path w="708" h="2025" extrusionOk="0">
                  <a:moveTo>
                    <a:pt x="1" y="1"/>
                  </a:moveTo>
                  <a:lnTo>
                    <a:pt x="1" y="2024"/>
                  </a:lnTo>
                  <a:lnTo>
                    <a:pt x="708" y="202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7024918" y="4124718"/>
              <a:ext cx="43712" cy="125024"/>
            </a:xfrm>
            <a:custGeom>
              <a:avLst/>
              <a:gdLst/>
              <a:ahLst/>
              <a:cxnLst/>
              <a:rect l="l" t="t" r="r" b="b"/>
              <a:pathLst>
                <a:path w="708" h="2025" extrusionOk="0">
                  <a:moveTo>
                    <a:pt x="1" y="1"/>
                  </a:moveTo>
                  <a:lnTo>
                    <a:pt x="1" y="2024"/>
                  </a:lnTo>
                  <a:lnTo>
                    <a:pt x="708" y="202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7124998" y="4124718"/>
              <a:ext cx="43712" cy="125024"/>
            </a:xfrm>
            <a:custGeom>
              <a:avLst/>
              <a:gdLst/>
              <a:ahLst/>
              <a:cxnLst/>
              <a:rect l="l" t="t" r="r" b="b"/>
              <a:pathLst>
                <a:path w="708" h="2025" extrusionOk="0">
                  <a:moveTo>
                    <a:pt x="0" y="1"/>
                  </a:moveTo>
                  <a:lnTo>
                    <a:pt x="0" y="2024"/>
                  </a:lnTo>
                  <a:lnTo>
                    <a:pt x="708" y="202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7224398" y="4124718"/>
              <a:ext cx="43712" cy="125024"/>
            </a:xfrm>
            <a:custGeom>
              <a:avLst/>
              <a:gdLst/>
              <a:ahLst/>
              <a:cxnLst/>
              <a:rect l="l" t="t" r="r" b="b"/>
              <a:pathLst>
                <a:path w="708" h="2025" extrusionOk="0">
                  <a:moveTo>
                    <a:pt x="1" y="1"/>
                  </a:moveTo>
                  <a:lnTo>
                    <a:pt x="1" y="2024"/>
                  </a:lnTo>
                  <a:lnTo>
                    <a:pt x="708" y="202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7323799" y="4124718"/>
              <a:ext cx="43712" cy="125024"/>
            </a:xfrm>
            <a:custGeom>
              <a:avLst/>
              <a:gdLst/>
              <a:ahLst/>
              <a:cxnLst/>
              <a:rect l="l" t="t" r="r" b="b"/>
              <a:pathLst>
                <a:path w="708" h="2025" extrusionOk="0">
                  <a:moveTo>
                    <a:pt x="1" y="1"/>
                  </a:moveTo>
                  <a:lnTo>
                    <a:pt x="1" y="2024"/>
                  </a:lnTo>
                  <a:lnTo>
                    <a:pt x="708" y="202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6859025" y="3434968"/>
              <a:ext cx="556833" cy="1196953"/>
            </a:xfrm>
            <a:custGeom>
              <a:avLst/>
              <a:gdLst/>
              <a:ahLst/>
              <a:cxnLst/>
              <a:rect l="l" t="t" r="r" b="b"/>
              <a:pathLst>
                <a:path w="9019" h="19387" extrusionOk="0">
                  <a:moveTo>
                    <a:pt x="77" y="1"/>
                  </a:moveTo>
                  <a:cubicBezTo>
                    <a:pt x="44" y="1"/>
                    <a:pt x="1" y="33"/>
                    <a:pt x="1" y="77"/>
                  </a:cubicBezTo>
                  <a:lnTo>
                    <a:pt x="1" y="19386"/>
                  </a:lnTo>
                  <a:lnTo>
                    <a:pt x="153" y="19386"/>
                  </a:lnTo>
                  <a:lnTo>
                    <a:pt x="153" y="142"/>
                  </a:lnTo>
                  <a:lnTo>
                    <a:pt x="8856" y="142"/>
                  </a:lnTo>
                  <a:lnTo>
                    <a:pt x="8856" y="19386"/>
                  </a:lnTo>
                  <a:lnTo>
                    <a:pt x="8997" y="19386"/>
                  </a:lnTo>
                  <a:lnTo>
                    <a:pt x="8997" y="77"/>
                  </a:lnTo>
                  <a:cubicBezTo>
                    <a:pt x="9019" y="33"/>
                    <a:pt x="8975" y="1"/>
                    <a:pt x="8932" y="1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6965834" y="3436326"/>
              <a:ext cx="12163" cy="1195595"/>
            </a:xfrm>
            <a:custGeom>
              <a:avLst/>
              <a:gdLst/>
              <a:ahLst/>
              <a:cxnLst/>
              <a:rect l="l" t="t" r="r" b="b"/>
              <a:pathLst>
                <a:path w="197" h="19365" extrusionOk="0">
                  <a:moveTo>
                    <a:pt x="66" y="0"/>
                  </a:moveTo>
                  <a:cubicBezTo>
                    <a:pt x="33" y="0"/>
                    <a:pt x="0" y="22"/>
                    <a:pt x="0" y="55"/>
                  </a:cubicBezTo>
                  <a:lnTo>
                    <a:pt x="0" y="66"/>
                  </a:lnTo>
                  <a:lnTo>
                    <a:pt x="0" y="120"/>
                  </a:lnTo>
                  <a:lnTo>
                    <a:pt x="55" y="19364"/>
                  </a:lnTo>
                  <a:lnTo>
                    <a:pt x="196" y="19364"/>
                  </a:lnTo>
                  <a:lnTo>
                    <a:pt x="142" y="120"/>
                  </a:lnTo>
                  <a:lnTo>
                    <a:pt x="142" y="66"/>
                  </a:lnTo>
                  <a:lnTo>
                    <a:pt x="142" y="55"/>
                  </a:lnTo>
                  <a:cubicBezTo>
                    <a:pt x="131" y="22"/>
                    <a:pt x="87" y="0"/>
                    <a:pt x="66" y="0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6918789" y="3312724"/>
              <a:ext cx="465520" cy="127678"/>
            </a:xfrm>
            <a:custGeom>
              <a:avLst/>
              <a:gdLst/>
              <a:ahLst/>
              <a:cxnLst/>
              <a:rect l="l" t="t" r="r" b="b"/>
              <a:pathLst>
                <a:path w="7540" h="2068" extrusionOk="0">
                  <a:moveTo>
                    <a:pt x="7409" y="109"/>
                  </a:moveTo>
                  <a:lnTo>
                    <a:pt x="7409" y="1959"/>
                  </a:lnTo>
                  <a:lnTo>
                    <a:pt x="6874" y="1959"/>
                  </a:lnTo>
                  <a:cubicBezTo>
                    <a:pt x="6868" y="1955"/>
                    <a:pt x="6862" y="1952"/>
                    <a:pt x="6854" y="1948"/>
                  </a:cubicBezTo>
                  <a:lnTo>
                    <a:pt x="1524" y="1948"/>
                  </a:lnTo>
                  <a:lnTo>
                    <a:pt x="1524" y="1959"/>
                  </a:lnTo>
                  <a:lnTo>
                    <a:pt x="120" y="1959"/>
                  </a:lnTo>
                  <a:lnTo>
                    <a:pt x="120" y="109"/>
                  </a:lnTo>
                  <a:close/>
                  <a:moveTo>
                    <a:pt x="55" y="1"/>
                  </a:moveTo>
                  <a:cubicBezTo>
                    <a:pt x="22" y="1"/>
                    <a:pt x="1" y="22"/>
                    <a:pt x="1" y="55"/>
                  </a:cubicBezTo>
                  <a:lnTo>
                    <a:pt x="1" y="2013"/>
                  </a:lnTo>
                  <a:cubicBezTo>
                    <a:pt x="1" y="2035"/>
                    <a:pt x="22" y="2068"/>
                    <a:pt x="55" y="2068"/>
                  </a:cubicBezTo>
                  <a:lnTo>
                    <a:pt x="7474" y="2068"/>
                  </a:lnTo>
                  <a:cubicBezTo>
                    <a:pt x="7518" y="2068"/>
                    <a:pt x="7540" y="2035"/>
                    <a:pt x="7540" y="2013"/>
                  </a:cubicBezTo>
                  <a:lnTo>
                    <a:pt x="7540" y="55"/>
                  </a:lnTo>
                  <a:cubicBezTo>
                    <a:pt x="7540" y="12"/>
                    <a:pt x="7507" y="1"/>
                    <a:pt x="7474" y="1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7004112" y="3312045"/>
              <a:ext cx="9446" cy="126320"/>
            </a:xfrm>
            <a:custGeom>
              <a:avLst/>
              <a:gdLst/>
              <a:ahLst/>
              <a:cxnLst/>
              <a:rect l="l" t="t" r="r" b="b"/>
              <a:pathLst>
                <a:path w="153" h="2046" extrusionOk="0">
                  <a:moveTo>
                    <a:pt x="87" y="1"/>
                  </a:moveTo>
                  <a:cubicBezTo>
                    <a:pt x="44" y="1"/>
                    <a:pt x="11" y="23"/>
                    <a:pt x="11" y="55"/>
                  </a:cubicBezTo>
                  <a:lnTo>
                    <a:pt x="0" y="1992"/>
                  </a:lnTo>
                  <a:cubicBezTo>
                    <a:pt x="0" y="2024"/>
                    <a:pt x="33" y="2046"/>
                    <a:pt x="66" y="2046"/>
                  </a:cubicBezTo>
                  <a:cubicBezTo>
                    <a:pt x="109" y="2046"/>
                    <a:pt x="142" y="2024"/>
                    <a:pt x="142" y="1992"/>
                  </a:cubicBezTo>
                  <a:lnTo>
                    <a:pt x="153" y="55"/>
                  </a:lnTo>
                  <a:cubicBezTo>
                    <a:pt x="153" y="23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7908161" y="3604195"/>
              <a:ext cx="43712" cy="125024"/>
            </a:xfrm>
            <a:custGeom>
              <a:avLst/>
              <a:gdLst/>
              <a:ahLst/>
              <a:cxnLst/>
              <a:rect l="l" t="t" r="r" b="b"/>
              <a:pathLst>
                <a:path w="708" h="2025" extrusionOk="0">
                  <a:moveTo>
                    <a:pt x="0" y="1"/>
                  </a:moveTo>
                  <a:lnTo>
                    <a:pt x="0" y="2024"/>
                  </a:lnTo>
                  <a:lnTo>
                    <a:pt x="707" y="202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8007562" y="3604195"/>
              <a:ext cx="43712" cy="125024"/>
            </a:xfrm>
            <a:custGeom>
              <a:avLst/>
              <a:gdLst/>
              <a:ahLst/>
              <a:cxnLst/>
              <a:rect l="l" t="t" r="r" b="b"/>
              <a:pathLst>
                <a:path w="708" h="2025" extrusionOk="0">
                  <a:moveTo>
                    <a:pt x="0" y="1"/>
                  </a:moveTo>
                  <a:lnTo>
                    <a:pt x="0" y="2024"/>
                  </a:lnTo>
                  <a:lnTo>
                    <a:pt x="707" y="202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8107579" y="3604195"/>
              <a:ext cx="43774" cy="125024"/>
            </a:xfrm>
            <a:custGeom>
              <a:avLst/>
              <a:gdLst/>
              <a:ahLst/>
              <a:cxnLst/>
              <a:rect l="l" t="t" r="r" b="b"/>
              <a:pathLst>
                <a:path w="709" h="2025" extrusionOk="0">
                  <a:moveTo>
                    <a:pt x="1" y="1"/>
                  </a:moveTo>
                  <a:lnTo>
                    <a:pt x="1" y="2024"/>
                  </a:lnTo>
                  <a:lnTo>
                    <a:pt x="708" y="202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8207041" y="3604195"/>
              <a:ext cx="43712" cy="125024"/>
            </a:xfrm>
            <a:custGeom>
              <a:avLst/>
              <a:gdLst/>
              <a:ahLst/>
              <a:cxnLst/>
              <a:rect l="l" t="t" r="r" b="b"/>
              <a:pathLst>
                <a:path w="708" h="2025" extrusionOk="0">
                  <a:moveTo>
                    <a:pt x="0" y="1"/>
                  </a:moveTo>
                  <a:lnTo>
                    <a:pt x="0" y="2024"/>
                  </a:lnTo>
                  <a:lnTo>
                    <a:pt x="707" y="202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7908161" y="3807070"/>
              <a:ext cx="43712" cy="124962"/>
            </a:xfrm>
            <a:custGeom>
              <a:avLst/>
              <a:gdLst/>
              <a:ahLst/>
              <a:cxnLst/>
              <a:rect l="l" t="t" r="r" b="b"/>
              <a:pathLst>
                <a:path w="708" h="2024" extrusionOk="0">
                  <a:moveTo>
                    <a:pt x="0" y="0"/>
                  </a:moveTo>
                  <a:lnTo>
                    <a:pt x="0" y="2024"/>
                  </a:lnTo>
                  <a:lnTo>
                    <a:pt x="707" y="202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8007562" y="3807070"/>
              <a:ext cx="43712" cy="124962"/>
            </a:xfrm>
            <a:custGeom>
              <a:avLst/>
              <a:gdLst/>
              <a:ahLst/>
              <a:cxnLst/>
              <a:rect l="l" t="t" r="r" b="b"/>
              <a:pathLst>
                <a:path w="708" h="2024" extrusionOk="0">
                  <a:moveTo>
                    <a:pt x="0" y="0"/>
                  </a:moveTo>
                  <a:lnTo>
                    <a:pt x="0" y="2024"/>
                  </a:lnTo>
                  <a:lnTo>
                    <a:pt x="707" y="202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8107579" y="3807070"/>
              <a:ext cx="43774" cy="124962"/>
            </a:xfrm>
            <a:custGeom>
              <a:avLst/>
              <a:gdLst/>
              <a:ahLst/>
              <a:cxnLst/>
              <a:rect l="l" t="t" r="r" b="b"/>
              <a:pathLst>
                <a:path w="709" h="2024" extrusionOk="0">
                  <a:moveTo>
                    <a:pt x="1" y="0"/>
                  </a:moveTo>
                  <a:lnTo>
                    <a:pt x="1" y="2024"/>
                  </a:lnTo>
                  <a:lnTo>
                    <a:pt x="708" y="202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8207041" y="3807070"/>
              <a:ext cx="43712" cy="124962"/>
            </a:xfrm>
            <a:custGeom>
              <a:avLst/>
              <a:gdLst/>
              <a:ahLst/>
              <a:cxnLst/>
              <a:rect l="l" t="t" r="r" b="b"/>
              <a:pathLst>
                <a:path w="708" h="2024" extrusionOk="0">
                  <a:moveTo>
                    <a:pt x="0" y="0"/>
                  </a:moveTo>
                  <a:lnTo>
                    <a:pt x="0" y="2024"/>
                  </a:lnTo>
                  <a:lnTo>
                    <a:pt x="707" y="202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7908161" y="4009883"/>
              <a:ext cx="43712" cy="125641"/>
            </a:xfrm>
            <a:custGeom>
              <a:avLst/>
              <a:gdLst/>
              <a:ahLst/>
              <a:cxnLst/>
              <a:rect l="l" t="t" r="r" b="b"/>
              <a:pathLst>
                <a:path w="708" h="2035" extrusionOk="0">
                  <a:moveTo>
                    <a:pt x="0" y="1"/>
                  </a:moveTo>
                  <a:lnTo>
                    <a:pt x="0" y="2035"/>
                  </a:lnTo>
                  <a:lnTo>
                    <a:pt x="707" y="20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8007562" y="4009883"/>
              <a:ext cx="43712" cy="125641"/>
            </a:xfrm>
            <a:custGeom>
              <a:avLst/>
              <a:gdLst/>
              <a:ahLst/>
              <a:cxnLst/>
              <a:rect l="l" t="t" r="r" b="b"/>
              <a:pathLst>
                <a:path w="708" h="2035" extrusionOk="0">
                  <a:moveTo>
                    <a:pt x="0" y="1"/>
                  </a:moveTo>
                  <a:lnTo>
                    <a:pt x="0" y="2035"/>
                  </a:lnTo>
                  <a:lnTo>
                    <a:pt x="707" y="20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8107579" y="4009883"/>
              <a:ext cx="43774" cy="125641"/>
            </a:xfrm>
            <a:custGeom>
              <a:avLst/>
              <a:gdLst/>
              <a:ahLst/>
              <a:cxnLst/>
              <a:rect l="l" t="t" r="r" b="b"/>
              <a:pathLst>
                <a:path w="709" h="2035" extrusionOk="0">
                  <a:moveTo>
                    <a:pt x="1" y="1"/>
                  </a:moveTo>
                  <a:lnTo>
                    <a:pt x="1" y="2035"/>
                  </a:lnTo>
                  <a:lnTo>
                    <a:pt x="708" y="2035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8207041" y="4009883"/>
              <a:ext cx="43712" cy="125641"/>
            </a:xfrm>
            <a:custGeom>
              <a:avLst/>
              <a:gdLst/>
              <a:ahLst/>
              <a:cxnLst/>
              <a:rect l="l" t="t" r="r" b="b"/>
              <a:pathLst>
                <a:path w="708" h="2035" extrusionOk="0">
                  <a:moveTo>
                    <a:pt x="0" y="1"/>
                  </a:moveTo>
                  <a:lnTo>
                    <a:pt x="0" y="2035"/>
                  </a:lnTo>
                  <a:lnTo>
                    <a:pt x="707" y="20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7908161" y="4212758"/>
              <a:ext cx="43712" cy="124962"/>
            </a:xfrm>
            <a:custGeom>
              <a:avLst/>
              <a:gdLst/>
              <a:ahLst/>
              <a:cxnLst/>
              <a:rect l="l" t="t" r="r" b="b"/>
              <a:pathLst>
                <a:path w="708" h="2024" extrusionOk="0">
                  <a:moveTo>
                    <a:pt x="0" y="0"/>
                  </a:moveTo>
                  <a:lnTo>
                    <a:pt x="0" y="2023"/>
                  </a:lnTo>
                  <a:lnTo>
                    <a:pt x="707" y="2023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8007562" y="4212758"/>
              <a:ext cx="43712" cy="124962"/>
            </a:xfrm>
            <a:custGeom>
              <a:avLst/>
              <a:gdLst/>
              <a:ahLst/>
              <a:cxnLst/>
              <a:rect l="l" t="t" r="r" b="b"/>
              <a:pathLst>
                <a:path w="708" h="2024" extrusionOk="0">
                  <a:moveTo>
                    <a:pt x="0" y="0"/>
                  </a:moveTo>
                  <a:lnTo>
                    <a:pt x="0" y="2023"/>
                  </a:lnTo>
                  <a:lnTo>
                    <a:pt x="707" y="2023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8107579" y="4212758"/>
              <a:ext cx="43774" cy="124962"/>
            </a:xfrm>
            <a:custGeom>
              <a:avLst/>
              <a:gdLst/>
              <a:ahLst/>
              <a:cxnLst/>
              <a:rect l="l" t="t" r="r" b="b"/>
              <a:pathLst>
                <a:path w="709" h="2024" extrusionOk="0">
                  <a:moveTo>
                    <a:pt x="1" y="0"/>
                  </a:moveTo>
                  <a:lnTo>
                    <a:pt x="1" y="2023"/>
                  </a:lnTo>
                  <a:lnTo>
                    <a:pt x="708" y="2023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8207041" y="4212758"/>
              <a:ext cx="43712" cy="124962"/>
            </a:xfrm>
            <a:custGeom>
              <a:avLst/>
              <a:gdLst/>
              <a:ahLst/>
              <a:cxnLst/>
              <a:rect l="l" t="t" r="r" b="b"/>
              <a:pathLst>
                <a:path w="708" h="2024" extrusionOk="0">
                  <a:moveTo>
                    <a:pt x="0" y="0"/>
                  </a:moveTo>
                  <a:lnTo>
                    <a:pt x="0" y="2023"/>
                  </a:lnTo>
                  <a:lnTo>
                    <a:pt x="707" y="2023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7908161" y="4418905"/>
              <a:ext cx="43712" cy="125024"/>
            </a:xfrm>
            <a:custGeom>
              <a:avLst/>
              <a:gdLst/>
              <a:ahLst/>
              <a:cxnLst/>
              <a:rect l="l" t="t" r="r" b="b"/>
              <a:pathLst>
                <a:path w="708" h="2025" extrusionOk="0">
                  <a:moveTo>
                    <a:pt x="0" y="1"/>
                  </a:moveTo>
                  <a:lnTo>
                    <a:pt x="0" y="2024"/>
                  </a:lnTo>
                  <a:lnTo>
                    <a:pt x="707" y="202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8007562" y="4418905"/>
              <a:ext cx="43712" cy="125024"/>
            </a:xfrm>
            <a:custGeom>
              <a:avLst/>
              <a:gdLst/>
              <a:ahLst/>
              <a:cxnLst/>
              <a:rect l="l" t="t" r="r" b="b"/>
              <a:pathLst>
                <a:path w="708" h="2025" extrusionOk="0">
                  <a:moveTo>
                    <a:pt x="0" y="1"/>
                  </a:moveTo>
                  <a:lnTo>
                    <a:pt x="0" y="2024"/>
                  </a:lnTo>
                  <a:lnTo>
                    <a:pt x="707" y="202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8107579" y="4418905"/>
              <a:ext cx="43774" cy="125024"/>
            </a:xfrm>
            <a:custGeom>
              <a:avLst/>
              <a:gdLst/>
              <a:ahLst/>
              <a:cxnLst/>
              <a:rect l="l" t="t" r="r" b="b"/>
              <a:pathLst>
                <a:path w="709" h="2025" extrusionOk="0">
                  <a:moveTo>
                    <a:pt x="1" y="1"/>
                  </a:moveTo>
                  <a:lnTo>
                    <a:pt x="1" y="2024"/>
                  </a:lnTo>
                  <a:lnTo>
                    <a:pt x="708" y="202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8207041" y="4418905"/>
              <a:ext cx="43712" cy="125024"/>
            </a:xfrm>
            <a:custGeom>
              <a:avLst/>
              <a:gdLst/>
              <a:ahLst/>
              <a:cxnLst/>
              <a:rect l="l" t="t" r="r" b="b"/>
              <a:pathLst>
                <a:path w="708" h="2025" extrusionOk="0">
                  <a:moveTo>
                    <a:pt x="0" y="1"/>
                  </a:moveTo>
                  <a:lnTo>
                    <a:pt x="0" y="2024"/>
                  </a:lnTo>
                  <a:lnTo>
                    <a:pt x="707" y="202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7741589" y="3524304"/>
              <a:ext cx="557512" cy="1107616"/>
            </a:xfrm>
            <a:custGeom>
              <a:avLst/>
              <a:gdLst/>
              <a:ahLst/>
              <a:cxnLst/>
              <a:rect l="l" t="t" r="r" b="b"/>
              <a:pathLst>
                <a:path w="9030" h="17940" extrusionOk="0">
                  <a:moveTo>
                    <a:pt x="76" y="0"/>
                  </a:moveTo>
                  <a:cubicBezTo>
                    <a:pt x="33" y="0"/>
                    <a:pt x="0" y="22"/>
                    <a:pt x="0" y="66"/>
                  </a:cubicBezTo>
                  <a:lnTo>
                    <a:pt x="0" y="17939"/>
                  </a:lnTo>
                  <a:lnTo>
                    <a:pt x="142" y="17939"/>
                  </a:lnTo>
                  <a:lnTo>
                    <a:pt x="142" y="131"/>
                  </a:lnTo>
                  <a:lnTo>
                    <a:pt x="8844" y="131"/>
                  </a:lnTo>
                  <a:lnTo>
                    <a:pt x="8844" y="17939"/>
                  </a:lnTo>
                  <a:lnTo>
                    <a:pt x="8997" y="17939"/>
                  </a:lnTo>
                  <a:lnTo>
                    <a:pt x="8997" y="17928"/>
                  </a:lnTo>
                  <a:lnTo>
                    <a:pt x="9008" y="17928"/>
                  </a:lnTo>
                  <a:lnTo>
                    <a:pt x="9008" y="15851"/>
                  </a:lnTo>
                  <a:lnTo>
                    <a:pt x="8997" y="15851"/>
                  </a:lnTo>
                  <a:lnTo>
                    <a:pt x="8997" y="66"/>
                  </a:lnTo>
                  <a:cubicBezTo>
                    <a:pt x="9029" y="22"/>
                    <a:pt x="8986" y="0"/>
                    <a:pt x="8942" y="0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7849015" y="3524983"/>
              <a:ext cx="12163" cy="1106936"/>
            </a:xfrm>
            <a:custGeom>
              <a:avLst/>
              <a:gdLst/>
              <a:ahLst/>
              <a:cxnLst/>
              <a:rect l="l" t="t" r="r" b="b"/>
              <a:pathLst>
                <a:path w="197" h="17929" extrusionOk="0">
                  <a:moveTo>
                    <a:pt x="77" y="0"/>
                  </a:moveTo>
                  <a:cubicBezTo>
                    <a:pt x="33" y="0"/>
                    <a:pt x="1" y="33"/>
                    <a:pt x="1" y="66"/>
                  </a:cubicBezTo>
                  <a:lnTo>
                    <a:pt x="1" y="120"/>
                  </a:lnTo>
                  <a:lnTo>
                    <a:pt x="55" y="17928"/>
                  </a:lnTo>
                  <a:lnTo>
                    <a:pt x="197" y="17928"/>
                  </a:lnTo>
                  <a:lnTo>
                    <a:pt x="164" y="120"/>
                  </a:lnTo>
                  <a:lnTo>
                    <a:pt x="164" y="66"/>
                  </a:lnTo>
                  <a:cubicBezTo>
                    <a:pt x="164" y="33"/>
                    <a:pt x="120" y="0"/>
                    <a:pt x="77" y="0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8070659" y="3627717"/>
              <a:ext cx="305675" cy="381553"/>
            </a:xfrm>
            <a:custGeom>
              <a:avLst/>
              <a:gdLst/>
              <a:ahLst/>
              <a:cxnLst/>
              <a:rect l="l" t="t" r="r" b="b"/>
              <a:pathLst>
                <a:path w="4951" h="6180" extrusionOk="0">
                  <a:moveTo>
                    <a:pt x="4907" y="1"/>
                  </a:moveTo>
                  <a:lnTo>
                    <a:pt x="436" y="4276"/>
                  </a:lnTo>
                  <a:lnTo>
                    <a:pt x="77" y="4624"/>
                  </a:lnTo>
                  <a:lnTo>
                    <a:pt x="1" y="4700"/>
                  </a:lnTo>
                  <a:lnTo>
                    <a:pt x="240" y="5092"/>
                  </a:lnTo>
                  <a:lnTo>
                    <a:pt x="904" y="6180"/>
                  </a:lnTo>
                  <a:lnTo>
                    <a:pt x="925" y="6180"/>
                  </a:lnTo>
                  <a:lnTo>
                    <a:pt x="1317" y="6115"/>
                  </a:lnTo>
                  <a:lnTo>
                    <a:pt x="1752" y="6038"/>
                  </a:lnTo>
                  <a:lnTo>
                    <a:pt x="4950" y="5451"/>
                  </a:lnTo>
                  <a:lnTo>
                    <a:pt x="4950" y="1099"/>
                  </a:lnTo>
                  <a:cubicBezTo>
                    <a:pt x="4950" y="730"/>
                    <a:pt x="4929" y="360"/>
                    <a:pt x="4907" y="1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7002075" y="3490718"/>
              <a:ext cx="985370" cy="1142560"/>
            </a:xfrm>
            <a:custGeom>
              <a:avLst/>
              <a:gdLst/>
              <a:ahLst/>
              <a:cxnLst/>
              <a:rect l="l" t="t" r="r" b="b"/>
              <a:pathLst>
                <a:path w="15960" h="18506" extrusionOk="0">
                  <a:moveTo>
                    <a:pt x="6460" y="0"/>
                  </a:moveTo>
                  <a:cubicBezTo>
                    <a:pt x="5047" y="0"/>
                    <a:pt x="4885" y="2840"/>
                    <a:pt x="4885" y="2840"/>
                  </a:cubicBezTo>
                  <a:cubicBezTo>
                    <a:pt x="1491" y="4504"/>
                    <a:pt x="436" y="5625"/>
                    <a:pt x="131" y="6103"/>
                  </a:cubicBezTo>
                  <a:cubicBezTo>
                    <a:pt x="109" y="6125"/>
                    <a:pt x="109" y="6147"/>
                    <a:pt x="99" y="6158"/>
                  </a:cubicBezTo>
                  <a:cubicBezTo>
                    <a:pt x="88" y="6169"/>
                    <a:pt x="88" y="6180"/>
                    <a:pt x="77" y="6201"/>
                  </a:cubicBezTo>
                  <a:lnTo>
                    <a:pt x="33" y="6277"/>
                  </a:lnTo>
                  <a:lnTo>
                    <a:pt x="33" y="6288"/>
                  </a:lnTo>
                  <a:cubicBezTo>
                    <a:pt x="1" y="6321"/>
                    <a:pt x="1" y="6332"/>
                    <a:pt x="1" y="6343"/>
                  </a:cubicBezTo>
                  <a:lnTo>
                    <a:pt x="294" y="9258"/>
                  </a:lnTo>
                  <a:lnTo>
                    <a:pt x="371" y="10085"/>
                  </a:lnTo>
                  <a:lnTo>
                    <a:pt x="425" y="10640"/>
                  </a:lnTo>
                  <a:lnTo>
                    <a:pt x="512" y="11477"/>
                  </a:lnTo>
                  <a:lnTo>
                    <a:pt x="610" y="12522"/>
                  </a:lnTo>
                  <a:lnTo>
                    <a:pt x="621" y="12620"/>
                  </a:lnTo>
                  <a:lnTo>
                    <a:pt x="784" y="14317"/>
                  </a:lnTo>
                  <a:lnTo>
                    <a:pt x="860" y="15144"/>
                  </a:lnTo>
                  <a:lnTo>
                    <a:pt x="915" y="15709"/>
                  </a:lnTo>
                  <a:lnTo>
                    <a:pt x="1002" y="16536"/>
                  </a:lnTo>
                  <a:lnTo>
                    <a:pt x="1165" y="18233"/>
                  </a:lnTo>
                  <a:lnTo>
                    <a:pt x="1165" y="18277"/>
                  </a:lnTo>
                  <a:lnTo>
                    <a:pt x="1165" y="18342"/>
                  </a:lnTo>
                  <a:lnTo>
                    <a:pt x="1176" y="18451"/>
                  </a:lnTo>
                  <a:lnTo>
                    <a:pt x="1176" y="18494"/>
                  </a:lnTo>
                  <a:lnTo>
                    <a:pt x="8040" y="18494"/>
                  </a:lnTo>
                  <a:lnTo>
                    <a:pt x="8040" y="18505"/>
                  </a:lnTo>
                  <a:cubicBezTo>
                    <a:pt x="8062" y="18505"/>
                    <a:pt x="8073" y="18494"/>
                    <a:pt x="8084" y="18494"/>
                  </a:cubicBezTo>
                  <a:lnTo>
                    <a:pt x="15949" y="18494"/>
                  </a:lnTo>
                  <a:lnTo>
                    <a:pt x="15949" y="16471"/>
                  </a:lnTo>
                  <a:lnTo>
                    <a:pt x="15949" y="15633"/>
                  </a:lnTo>
                  <a:lnTo>
                    <a:pt x="15949" y="15078"/>
                  </a:lnTo>
                  <a:lnTo>
                    <a:pt x="15949" y="14632"/>
                  </a:lnTo>
                  <a:lnTo>
                    <a:pt x="15949" y="14513"/>
                  </a:lnTo>
                  <a:lnTo>
                    <a:pt x="15949" y="14241"/>
                  </a:lnTo>
                  <a:lnTo>
                    <a:pt x="15960" y="10183"/>
                  </a:lnTo>
                  <a:lnTo>
                    <a:pt x="15960" y="8769"/>
                  </a:lnTo>
                  <a:lnTo>
                    <a:pt x="15960" y="7670"/>
                  </a:lnTo>
                  <a:lnTo>
                    <a:pt x="15960" y="7398"/>
                  </a:lnTo>
                  <a:lnTo>
                    <a:pt x="15960" y="7354"/>
                  </a:lnTo>
                  <a:lnTo>
                    <a:pt x="15960" y="5222"/>
                  </a:lnTo>
                  <a:cubicBezTo>
                    <a:pt x="14186" y="3231"/>
                    <a:pt x="11021" y="2590"/>
                    <a:pt x="11021" y="2590"/>
                  </a:cubicBezTo>
                  <a:cubicBezTo>
                    <a:pt x="11021" y="2590"/>
                    <a:pt x="10858" y="1317"/>
                    <a:pt x="10716" y="947"/>
                  </a:cubicBezTo>
                  <a:cubicBezTo>
                    <a:pt x="10694" y="860"/>
                    <a:pt x="10477" y="740"/>
                    <a:pt x="10161" y="642"/>
                  </a:cubicBezTo>
                  <a:cubicBezTo>
                    <a:pt x="10085" y="599"/>
                    <a:pt x="9987" y="566"/>
                    <a:pt x="9889" y="544"/>
                  </a:cubicBezTo>
                  <a:cubicBezTo>
                    <a:pt x="9215" y="349"/>
                    <a:pt x="8247" y="164"/>
                    <a:pt x="7409" y="66"/>
                  </a:cubicBezTo>
                  <a:cubicBezTo>
                    <a:pt x="7268" y="55"/>
                    <a:pt x="7137" y="44"/>
                    <a:pt x="7007" y="22"/>
                  </a:cubicBezTo>
                  <a:cubicBezTo>
                    <a:pt x="6843" y="11"/>
                    <a:pt x="6702" y="0"/>
                    <a:pt x="6561" y="0"/>
                  </a:cubicBezTo>
                  <a:lnTo>
                    <a:pt x="6484" y="0"/>
                  </a:lnTo>
                  <a:cubicBezTo>
                    <a:pt x="6476" y="0"/>
                    <a:pt x="6468" y="0"/>
                    <a:pt x="6460" y="0"/>
                  </a:cubicBezTo>
                  <a:close/>
                </a:path>
              </a:pathLst>
            </a:custGeom>
            <a:solidFill>
              <a:srgbClr val="330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7002075" y="3490718"/>
              <a:ext cx="985370" cy="1142560"/>
            </a:xfrm>
            <a:custGeom>
              <a:avLst/>
              <a:gdLst/>
              <a:ahLst/>
              <a:cxnLst/>
              <a:rect l="l" t="t" r="r" b="b"/>
              <a:pathLst>
                <a:path w="15960" h="18506" extrusionOk="0">
                  <a:moveTo>
                    <a:pt x="6460" y="0"/>
                  </a:moveTo>
                  <a:cubicBezTo>
                    <a:pt x="5047" y="0"/>
                    <a:pt x="4885" y="2840"/>
                    <a:pt x="4885" y="2840"/>
                  </a:cubicBezTo>
                  <a:cubicBezTo>
                    <a:pt x="1524" y="4330"/>
                    <a:pt x="458" y="5570"/>
                    <a:pt x="131" y="6103"/>
                  </a:cubicBezTo>
                  <a:cubicBezTo>
                    <a:pt x="109" y="6125"/>
                    <a:pt x="109" y="6147"/>
                    <a:pt x="99" y="6158"/>
                  </a:cubicBezTo>
                  <a:cubicBezTo>
                    <a:pt x="88" y="6169"/>
                    <a:pt x="88" y="6180"/>
                    <a:pt x="77" y="6201"/>
                  </a:cubicBezTo>
                  <a:lnTo>
                    <a:pt x="33" y="6277"/>
                  </a:lnTo>
                  <a:lnTo>
                    <a:pt x="33" y="6288"/>
                  </a:lnTo>
                  <a:cubicBezTo>
                    <a:pt x="22" y="6332"/>
                    <a:pt x="1" y="6365"/>
                    <a:pt x="1" y="6375"/>
                  </a:cubicBezTo>
                  <a:lnTo>
                    <a:pt x="294" y="9258"/>
                  </a:lnTo>
                  <a:lnTo>
                    <a:pt x="371" y="10085"/>
                  </a:lnTo>
                  <a:lnTo>
                    <a:pt x="425" y="10640"/>
                  </a:lnTo>
                  <a:lnTo>
                    <a:pt x="512" y="11477"/>
                  </a:lnTo>
                  <a:lnTo>
                    <a:pt x="610" y="12522"/>
                  </a:lnTo>
                  <a:lnTo>
                    <a:pt x="621" y="12620"/>
                  </a:lnTo>
                  <a:lnTo>
                    <a:pt x="784" y="14317"/>
                  </a:lnTo>
                  <a:lnTo>
                    <a:pt x="860" y="15144"/>
                  </a:lnTo>
                  <a:lnTo>
                    <a:pt x="915" y="15709"/>
                  </a:lnTo>
                  <a:lnTo>
                    <a:pt x="1002" y="16536"/>
                  </a:lnTo>
                  <a:lnTo>
                    <a:pt x="1165" y="18233"/>
                  </a:lnTo>
                  <a:lnTo>
                    <a:pt x="1165" y="18277"/>
                  </a:lnTo>
                  <a:lnTo>
                    <a:pt x="1165" y="18342"/>
                  </a:lnTo>
                  <a:lnTo>
                    <a:pt x="1176" y="18451"/>
                  </a:lnTo>
                  <a:lnTo>
                    <a:pt x="1176" y="18494"/>
                  </a:lnTo>
                  <a:lnTo>
                    <a:pt x="8040" y="18494"/>
                  </a:lnTo>
                  <a:lnTo>
                    <a:pt x="8040" y="18505"/>
                  </a:lnTo>
                  <a:cubicBezTo>
                    <a:pt x="8062" y="18505"/>
                    <a:pt x="8073" y="18494"/>
                    <a:pt x="8084" y="18494"/>
                  </a:cubicBezTo>
                  <a:lnTo>
                    <a:pt x="15949" y="18494"/>
                  </a:lnTo>
                  <a:lnTo>
                    <a:pt x="15949" y="16471"/>
                  </a:lnTo>
                  <a:lnTo>
                    <a:pt x="15949" y="15633"/>
                  </a:lnTo>
                  <a:lnTo>
                    <a:pt x="15949" y="15078"/>
                  </a:lnTo>
                  <a:lnTo>
                    <a:pt x="15949" y="14632"/>
                  </a:lnTo>
                  <a:lnTo>
                    <a:pt x="15949" y="14513"/>
                  </a:lnTo>
                  <a:lnTo>
                    <a:pt x="15949" y="14241"/>
                  </a:lnTo>
                  <a:lnTo>
                    <a:pt x="15960" y="10183"/>
                  </a:lnTo>
                  <a:lnTo>
                    <a:pt x="15960" y="8769"/>
                  </a:lnTo>
                  <a:lnTo>
                    <a:pt x="15960" y="7670"/>
                  </a:lnTo>
                  <a:lnTo>
                    <a:pt x="15960" y="7398"/>
                  </a:lnTo>
                  <a:lnTo>
                    <a:pt x="15960" y="7354"/>
                  </a:lnTo>
                  <a:lnTo>
                    <a:pt x="15960" y="5222"/>
                  </a:lnTo>
                  <a:cubicBezTo>
                    <a:pt x="14186" y="3231"/>
                    <a:pt x="11021" y="2590"/>
                    <a:pt x="11021" y="2590"/>
                  </a:cubicBezTo>
                  <a:cubicBezTo>
                    <a:pt x="11021" y="2590"/>
                    <a:pt x="10858" y="1317"/>
                    <a:pt x="10716" y="947"/>
                  </a:cubicBezTo>
                  <a:cubicBezTo>
                    <a:pt x="10694" y="849"/>
                    <a:pt x="10477" y="740"/>
                    <a:pt x="10161" y="631"/>
                  </a:cubicBezTo>
                  <a:cubicBezTo>
                    <a:pt x="10085" y="599"/>
                    <a:pt x="9987" y="566"/>
                    <a:pt x="9889" y="544"/>
                  </a:cubicBezTo>
                  <a:cubicBezTo>
                    <a:pt x="9215" y="349"/>
                    <a:pt x="8247" y="164"/>
                    <a:pt x="7409" y="66"/>
                  </a:cubicBezTo>
                  <a:cubicBezTo>
                    <a:pt x="7268" y="55"/>
                    <a:pt x="7137" y="33"/>
                    <a:pt x="7007" y="22"/>
                  </a:cubicBezTo>
                  <a:cubicBezTo>
                    <a:pt x="6843" y="11"/>
                    <a:pt x="6702" y="0"/>
                    <a:pt x="6561" y="0"/>
                  </a:cubicBezTo>
                  <a:lnTo>
                    <a:pt x="6484" y="0"/>
                  </a:lnTo>
                  <a:cubicBezTo>
                    <a:pt x="6476" y="0"/>
                    <a:pt x="6468" y="0"/>
                    <a:pt x="6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7000717" y="4369884"/>
              <a:ext cx="984753" cy="54455"/>
            </a:xfrm>
            <a:custGeom>
              <a:avLst/>
              <a:gdLst/>
              <a:ahLst/>
              <a:cxnLst/>
              <a:rect l="l" t="t" r="r" b="b"/>
              <a:pathLst>
                <a:path w="15950" h="882" extrusionOk="0">
                  <a:moveTo>
                    <a:pt x="15949" y="1"/>
                  </a:moveTo>
                  <a:lnTo>
                    <a:pt x="773" y="55"/>
                  </a:lnTo>
                  <a:lnTo>
                    <a:pt x="34" y="55"/>
                  </a:lnTo>
                  <a:lnTo>
                    <a:pt x="1" y="882"/>
                  </a:lnTo>
                  <a:lnTo>
                    <a:pt x="849" y="882"/>
                  </a:lnTo>
                  <a:lnTo>
                    <a:pt x="15938" y="827"/>
                  </a:lnTo>
                  <a:lnTo>
                    <a:pt x="15949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6999420" y="4455208"/>
              <a:ext cx="985370" cy="54455"/>
            </a:xfrm>
            <a:custGeom>
              <a:avLst/>
              <a:gdLst/>
              <a:ahLst/>
              <a:cxnLst/>
              <a:rect l="l" t="t" r="r" b="b"/>
              <a:pathLst>
                <a:path w="15960" h="882" extrusionOk="0">
                  <a:moveTo>
                    <a:pt x="15959" y="0"/>
                  </a:moveTo>
                  <a:lnTo>
                    <a:pt x="925" y="55"/>
                  </a:lnTo>
                  <a:lnTo>
                    <a:pt x="11" y="55"/>
                  </a:lnTo>
                  <a:lnTo>
                    <a:pt x="0" y="881"/>
                  </a:lnTo>
                  <a:lnTo>
                    <a:pt x="1001" y="881"/>
                  </a:lnTo>
                  <a:lnTo>
                    <a:pt x="15959" y="827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7000717" y="4056249"/>
              <a:ext cx="984753" cy="55813"/>
            </a:xfrm>
            <a:custGeom>
              <a:avLst/>
              <a:gdLst/>
              <a:ahLst/>
              <a:cxnLst/>
              <a:rect l="l" t="t" r="r" b="b"/>
              <a:pathLst>
                <a:path w="15950" h="904" extrusionOk="0">
                  <a:moveTo>
                    <a:pt x="15949" y="0"/>
                  </a:moveTo>
                  <a:lnTo>
                    <a:pt x="773" y="55"/>
                  </a:lnTo>
                  <a:lnTo>
                    <a:pt x="34" y="55"/>
                  </a:lnTo>
                  <a:lnTo>
                    <a:pt x="1" y="903"/>
                  </a:lnTo>
                  <a:lnTo>
                    <a:pt x="849" y="892"/>
                  </a:lnTo>
                  <a:lnTo>
                    <a:pt x="15938" y="838"/>
                  </a:lnTo>
                  <a:lnTo>
                    <a:pt x="15949" y="0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0"/>
            <p:cNvSpPr/>
            <p:nvPr/>
          </p:nvSpPr>
          <p:spPr>
            <a:xfrm>
              <a:off x="6999420" y="4142190"/>
              <a:ext cx="985370" cy="55134"/>
            </a:xfrm>
            <a:custGeom>
              <a:avLst/>
              <a:gdLst/>
              <a:ahLst/>
              <a:cxnLst/>
              <a:rect l="l" t="t" r="r" b="b"/>
              <a:pathLst>
                <a:path w="15960" h="893" extrusionOk="0">
                  <a:moveTo>
                    <a:pt x="15959" y="1"/>
                  </a:moveTo>
                  <a:lnTo>
                    <a:pt x="925" y="55"/>
                  </a:lnTo>
                  <a:lnTo>
                    <a:pt x="11" y="55"/>
                  </a:lnTo>
                  <a:lnTo>
                    <a:pt x="0" y="893"/>
                  </a:lnTo>
                  <a:lnTo>
                    <a:pt x="0" y="893"/>
                  </a:lnTo>
                  <a:lnTo>
                    <a:pt x="1001" y="882"/>
                  </a:lnTo>
                  <a:lnTo>
                    <a:pt x="15959" y="838"/>
                  </a:lnTo>
                  <a:lnTo>
                    <a:pt x="15959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7558223" y="3586784"/>
              <a:ext cx="59826" cy="1045135"/>
            </a:xfrm>
            <a:custGeom>
              <a:avLst/>
              <a:gdLst/>
              <a:ahLst/>
              <a:cxnLst/>
              <a:rect l="l" t="t" r="r" b="b"/>
              <a:pathLst>
                <a:path w="969" h="16928" extrusionOk="0">
                  <a:moveTo>
                    <a:pt x="44" y="0"/>
                  </a:moveTo>
                  <a:cubicBezTo>
                    <a:pt x="11" y="0"/>
                    <a:pt x="0" y="33"/>
                    <a:pt x="0" y="55"/>
                  </a:cubicBezTo>
                  <a:cubicBezTo>
                    <a:pt x="11" y="98"/>
                    <a:pt x="696" y="3634"/>
                    <a:pt x="805" y="6408"/>
                  </a:cubicBezTo>
                  <a:cubicBezTo>
                    <a:pt x="816" y="6734"/>
                    <a:pt x="816" y="7158"/>
                    <a:pt x="816" y="7637"/>
                  </a:cubicBezTo>
                  <a:lnTo>
                    <a:pt x="816" y="8464"/>
                  </a:lnTo>
                  <a:lnTo>
                    <a:pt x="816" y="9019"/>
                  </a:lnTo>
                  <a:lnTo>
                    <a:pt x="816" y="9214"/>
                  </a:lnTo>
                  <a:lnTo>
                    <a:pt x="816" y="9682"/>
                  </a:lnTo>
                  <a:lnTo>
                    <a:pt x="816" y="9867"/>
                  </a:lnTo>
                  <a:cubicBezTo>
                    <a:pt x="816" y="10411"/>
                    <a:pt x="805" y="10966"/>
                    <a:pt x="794" y="11521"/>
                  </a:cubicBezTo>
                  <a:lnTo>
                    <a:pt x="794" y="11716"/>
                  </a:lnTo>
                  <a:cubicBezTo>
                    <a:pt x="794" y="11891"/>
                    <a:pt x="773" y="12075"/>
                    <a:pt x="773" y="12271"/>
                  </a:cubicBezTo>
                  <a:cubicBezTo>
                    <a:pt x="762" y="12424"/>
                    <a:pt x="762" y="12554"/>
                    <a:pt x="762" y="12706"/>
                  </a:cubicBezTo>
                  <a:cubicBezTo>
                    <a:pt x="751" y="12978"/>
                    <a:pt x="751" y="13261"/>
                    <a:pt x="729" y="13533"/>
                  </a:cubicBezTo>
                  <a:cubicBezTo>
                    <a:pt x="729" y="13729"/>
                    <a:pt x="718" y="13914"/>
                    <a:pt x="718" y="14099"/>
                  </a:cubicBezTo>
                  <a:cubicBezTo>
                    <a:pt x="707" y="14382"/>
                    <a:pt x="707" y="14654"/>
                    <a:pt x="696" y="14926"/>
                  </a:cubicBezTo>
                  <a:cubicBezTo>
                    <a:pt x="675" y="15296"/>
                    <a:pt x="664" y="15633"/>
                    <a:pt x="653" y="15959"/>
                  </a:cubicBezTo>
                  <a:cubicBezTo>
                    <a:pt x="642" y="16329"/>
                    <a:pt x="642" y="16634"/>
                    <a:pt x="620" y="16927"/>
                  </a:cubicBezTo>
                  <a:lnTo>
                    <a:pt x="729" y="16927"/>
                  </a:lnTo>
                  <a:cubicBezTo>
                    <a:pt x="751" y="16623"/>
                    <a:pt x="762" y="16275"/>
                    <a:pt x="773" y="15872"/>
                  </a:cubicBezTo>
                  <a:cubicBezTo>
                    <a:pt x="773" y="15578"/>
                    <a:pt x="783" y="15263"/>
                    <a:pt x="805" y="14926"/>
                  </a:cubicBezTo>
                  <a:cubicBezTo>
                    <a:pt x="816" y="14665"/>
                    <a:pt x="816" y="14382"/>
                    <a:pt x="827" y="14099"/>
                  </a:cubicBezTo>
                  <a:cubicBezTo>
                    <a:pt x="827" y="13914"/>
                    <a:pt x="838" y="13729"/>
                    <a:pt x="838" y="13533"/>
                  </a:cubicBezTo>
                  <a:cubicBezTo>
                    <a:pt x="860" y="13261"/>
                    <a:pt x="860" y="12989"/>
                    <a:pt x="871" y="12706"/>
                  </a:cubicBezTo>
                  <a:cubicBezTo>
                    <a:pt x="871" y="12543"/>
                    <a:pt x="881" y="12380"/>
                    <a:pt x="881" y="12217"/>
                  </a:cubicBezTo>
                  <a:cubicBezTo>
                    <a:pt x="881" y="12065"/>
                    <a:pt x="892" y="11901"/>
                    <a:pt x="892" y="11749"/>
                  </a:cubicBezTo>
                  <a:cubicBezTo>
                    <a:pt x="892" y="11553"/>
                    <a:pt x="914" y="11357"/>
                    <a:pt x="914" y="11162"/>
                  </a:cubicBezTo>
                  <a:cubicBezTo>
                    <a:pt x="925" y="10716"/>
                    <a:pt x="936" y="10291"/>
                    <a:pt x="936" y="9867"/>
                  </a:cubicBezTo>
                  <a:cubicBezTo>
                    <a:pt x="958" y="9758"/>
                    <a:pt x="958" y="9660"/>
                    <a:pt x="958" y="9552"/>
                  </a:cubicBezTo>
                  <a:lnTo>
                    <a:pt x="958" y="9160"/>
                  </a:lnTo>
                  <a:lnTo>
                    <a:pt x="958" y="9019"/>
                  </a:lnTo>
                  <a:lnTo>
                    <a:pt x="958" y="8464"/>
                  </a:lnTo>
                  <a:cubicBezTo>
                    <a:pt x="968" y="8170"/>
                    <a:pt x="968" y="7898"/>
                    <a:pt x="914" y="7648"/>
                  </a:cubicBezTo>
                  <a:cubicBezTo>
                    <a:pt x="914" y="7158"/>
                    <a:pt x="914" y="6745"/>
                    <a:pt x="892" y="6408"/>
                  </a:cubicBezTo>
                  <a:cubicBezTo>
                    <a:pt x="794" y="3623"/>
                    <a:pt x="109" y="87"/>
                    <a:pt x="98" y="44"/>
                  </a:cubicBezTo>
                  <a:cubicBezTo>
                    <a:pt x="98" y="22"/>
                    <a:pt x="66" y="0"/>
                    <a:pt x="44" y="0"/>
                  </a:cubicBezTo>
                  <a:close/>
                </a:path>
              </a:pathLst>
            </a:custGeom>
            <a:solidFill>
              <a:srgbClr val="330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7406406" y="3440339"/>
              <a:ext cx="223067" cy="139471"/>
            </a:xfrm>
            <a:custGeom>
              <a:avLst/>
              <a:gdLst/>
              <a:ahLst/>
              <a:cxnLst/>
              <a:rect l="l" t="t" r="r" b="b"/>
              <a:pathLst>
                <a:path w="3613" h="2259" extrusionOk="0">
                  <a:moveTo>
                    <a:pt x="1" y="1"/>
                  </a:moveTo>
                  <a:lnTo>
                    <a:pt x="1" y="1709"/>
                  </a:lnTo>
                  <a:cubicBezTo>
                    <a:pt x="1" y="1709"/>
                    <a:pt x="1015" y="2259"/>
                    <a:pt x="2105" y="2259"/>
                  </a:cubicBezTo>
                  <a:cubicBezTo>
                    <a:pt x="2172" y="2259"/>
                    <a:pt x="2240" y="2257"/>
                    <a:pt x="2307" y="2252"/>
                  </a:cubicBezTo>
                  <a:cubicBezTo>
                    <a:pt x="3482" y="2187"/>
                    <a:pt x="3612" y="1981"/>
                    <a:pt x="3612" y="1981"/>
                  </a:cubicBezTo>
                  <a:lnTo>
                    <a:pt x="3612" y="599"/>
                  </a:lnTo>
                  <a:lnTo>
                    <a:pt x="751" y="1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7450735" y="3449723"/>
              <a:ext cx="178737" cy="105205"/>
            </a:xfrm>
            <a:custGeom>
              <a:avLst/>
              <a:gdLst/>
              <a:ahLst/>
              <a:cxnLst/>
              <a:rect l="l" t="t" r="r" b="b"/>
              <a:pathLst>
                <a:path w="2895" h="1704" extrusionOk="0">
                  <a:moveTo>
                    <a:pt x="55" y="1"/>
                  </a:moveTo>
                  <a:lnTo>
                    <a:pt x="1" y="251"/>
                  </a:lnTo>
                  <a:cubicBezTo>
                    <a:pt x="44" y="675"/>
                    <a:pt x="327" y="1056"/>
                    <a:pt x="686" y="1285"/>
                  </a:cubicBezTo>
                  <a:cubicBezTo>
                    <a:pt x="1045" y="1524"/>
                    <a:pt x="1469" y="1633"/>
                    <a:pt x="1894" y="1687"/>
                  </a:cubicBezTo>
                  <a:cubicBezTo>
                    <a:pt x="2016" y="1697"/>
                    <a:pt x="2139" y="1704"/>
                    <a:pt x="2261" y="1704"/>
                  </a:cubicBezTo>
                  <a:cubicBezTo>
                    <a:pt x="2420" y="1704"/>
                    <a:pt x="2577" y="1691"/>
                    <a:pt x="2731" y="1654"/>
                  </a:cubicBezTo>
                  <a:cubicBezTo>
                    <a:pt x="2786" y="1622"/>
                    <a:pt x="2840" y="1611"/>
                    <a:pt x="2894" y="1589"/>
                  </a:cubicBezTo>
                  <a:lnTo>
                    <a:pt x="2894" y="447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330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7336579" y="3071941"/>
              <a:ext cx="406373" cy="450455"/>
            </a:xfrm>
            <a:custGeom>
              <a:avLst/>
              <a:gdLst/>
              <a:ahLst/>
              <a:cxnLst/>
              <a:rect l="l" t="t" r="r" b="b"/>
              <a:pathLst>
                <a:path w="6582" h="7296" extrusionOk="0">
                  <a:moveTo>
                    <a:pt x="3280" y="1"/>
                  </a:moveTo>
                  <a:cubicBezTo>
                    <a:pt x="1568" y="1"/>
                    <a:pt x="138" y="1263"/>
                    <a:pt x="33" y="2900"/>
                  </a:cubicBezTo>
                  <a:cubicBezTo>
                    <a:pt x="0" y="3248"/>
                    <a:pt x="44" y="3585"/>
                    <a:pt x="142" y="3901"/>
                  </a:cubicBezTo>
                  <a:lnTo>
                    <a:pt x="142" y="3922"/>
                  </a:lnTo>
                  <a:lnTo>
                    <a:pt x="142" y="3933"/>
                  </a:lnTo>
                  <a:lnTo>
                    <a:pt x="142" y="3966"/>
                  </a:lnTo>
                  <a:lnTo>
                    <a:pt x="142" y="3977"/>
                  </a:lnTo>
                  <a:cubicBezTo>
                    <a:pt x="163" y="4075"/>
                    <a:pt x="207" y="4173"/>
                    <a:pt x="250" y="4260"/>
                  </a:cubicBezTo>
                  <a:cubicBezTo>
                    <a:pt x="261" y="4281"/>
                    <a:pt x="261" y="4303"/>
                    <a:pt x="272" y="4314"/>
                  </a:cubicBezTo>
                  <a:lnTo>
                    <a:pt x="316" y="4401"/>
                  </a:lnTo>
                  <a:cubicBezTo>
                    <a:pt x="327" y="4412"/>
                    <a:pt x="338" y="4445"/>
                    <a:pt x="359" y="4466"/>
                  </a:cubicBezTo>
                  <a:cubicBezTo>
                    <a:pt x="435" y="4619"/>
                    <a:pt x="533" y="4771"/>
                    <a:pt x="642" y="4901"/>
                  </a:cubicBezTo>
                  <a:cubicBezTo>
                    <a:pt x="751" y="5173"/>
                    <a:pt x="979" y="5685"/>
                    <a:pt x="1219" y="6142"/>
                  </a:cubicBezTo>
                  <a:cubicBezTo>
                    <a:pt x="1219" y="6142"/>
                    <a:pt x="1219" y="6153"/>
                    <a:pt x="1240" y="6174"/>
                  </a:cubicBezTo>
                  <a:cubicBezTo>
                    <a:pt x="1251" y="6185"/>
                    <a:pt x="1251" y="6196"/>
                    <a:pt x="1262" y="6207"/>
                  </a:cubicBezTo>
                  <a:cubicBezTo>
                    <a:pt x="1480" y="6609"/>
                    <a:pt x="1697" y="6947"/>
                    <a:pt x="1882" y="7012"/>
                  </a:cubicBezTo>
                  <a:cubicBezTo>
                    <a:pt x="1915" y="7023"/>
                    <a:pt x="1969" y="7055"/>
                    <a:pt x="2056" y="7066"/>
                  </a:cubicBezTo>
                  <a:cubicBezTo>
                    <a:pt x="2669" y="7209"/>
                    <a:pt x="3281" y="7295"/>
                    <a:pt x="3900" y="7295"/>
                  </a:cubicBezTo>
                  <a:cubicBezTo>
                    <a:pt x="4226" y="7295"/>
                    <a:pt x="4554" y="7271"/>
                    <a:pt x="4885" y="7219"/>
                  </a:cubicBezTo>
                  <a:cubicBezTo>
                    <a:pt x="5276" y="7164"/>
                    <a:pt x="5755" y="7077"/>
                    <a:pt x="6038" y="6805"/>
                  </a:cubicBezTo>
                  <a:cubicBezTo>
                    <a:pt x="6299" y="6566"/>
                    <a:pt x="6364" y="6207"/>
                    <a:pt x="6408" y="5870"/>
                  </a:cubicBezTo>
                  <a:cubicBezTo>
                    <a:pt x="6462" y="5478"/>
                    <a:pt x="6484" y="5076"/>
                    <a:pt x="6506" y="4684"/>
                  </a:cubicBezTo>
                  <a:cubicBezTo>
                    <a:pt x="6527" y="3966"/>
                    <a:pt x="6582" y="3183"/>
                    <a:pt x="6462" y="2454"/>
                  </a:cubicBezTo>
                  <a:cubicBezTo>
                    <a:pt x="6375" y="2084"/>
                    <a:pt x="6234" y="1736"/>
                    <a:pt x="6016" y="1420"/>
                  </a:cubicBezTo>
                  <a:cubicBezTo>
                    <a:pt x="5940" y="1322"/>
                    <a:pt x="5875" y="1235"/>
                    <a:pt x="5809" y="1148"/>
                  </a:cubicBezTo>
                  <a:cubicBezTo>
                    <a:pt x="5690" y="996"/>
                    <a:pt x="5548" y="865"/>
                    <a:pt x="5396" y="746"/>
                  </a:cubicBezTo>
                  <a:lnTo>
                    <a:pt x="5113" y="539"/>
                  </a:lnTo>
                  <a:cubicBezTo>
                    <a:pt x="4624" y="224"/>
                    <a:pt x="4069" y="39"/>
                    <a:pt x="3471" y="6"/>
                  </a:cubicBezTo>
                  <a:cubicBezTo>
                    <a:pt x="3407" y="3"/>
                    <a:pt x="3343" y="1"/>
                    <a:pt x="3280" y="1"/>
                  </a:cubicBezTo>
                  <a:close/>
                </a:path>
              </a:pathLst>
            </a:custGeom>
            <a:solidFill>
              <a:srgbClr val="FFA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7619345" y="3299697"/>
              <a:ext cx="28277" cy="95018"/>
            </a:xfrm>
            <a:custGeom>
              <a:avLst/>
              <a:gdLst/>
              <a:ahLst/>
              <a:cxnLst/>
              <a:rect l="l" t="t" r="r" b="b"/>
              <a:pathLst>
                <a:path w="458" h="1539" extrusionOk="0">
                  <a:moveTo>
                    <a:pt x="66" y="1"/>
                  </a:moveTo>
                  <a:cubicBezTo>
                    <a:pt x="59" y="1"/>
                    <a:pt x="52" y="2"/>
                    <a:pt x="44" y="5"/>
                  </a:cubicBezTo>
                  <a:cubicBezTo>
                    <a:pt x="22" y="16"/>
                    <a:pt x="0" y="48"/>
                    <a:pt x="22" y="70"/>
                  </a:cubicBezTo>
                  <a:cubicBezTo>
                    <a:pt x="174" y="375"/>
                    <a:pt x="272" y="701"/>
                    <a:pt x="327" y="1028"/>
                  </a:cubicBezTo>
                  <a:cubicBezTo>
                    <a:pt x="348" y="1104"/>
                    <a:pt x="359" y="1212"/>
                    <a:pt x="327" y="1300"/>
                  </a:cubicBezTo>
                  <a:cubicBezTo>
                    <a:pt x="305" y="1365"/>
                    <a:pt x="240" y="1430"/>
                    <a:pt x="152" y="1430"/>
                  </a:cubicBezTo>
                  <a:cubicBezTo>
                    <a:pt x="131" y="1430"/>
                    <a:pt x="98" y="1463"/>
                    <a:pt x="98" y="1484"/>
                  </a:cubicBezTo>
                  <a:cubicBezTo>
                    <a:pt x="98" y="1517"/>
                    <a:pt x="109" y="1539"/>
                    <a:pt x="152" y="1539"/>
                  </a:cubicBezTo>
                  <a:cubicBezTo>
                    <a:pt x="272" y="1539"/>
                    <a:pt x="381" y="1452"/>
                    <a:pt x="414" y="1343"/>
                  </a:cubicBezTo>
                  <a:cubicBezTo>
                    <a:pt x="457" y="1234"/>
                    <a:pt x="435" y="1104"/>
                    <a:pt x="424" y="1017"/>
                  </a:cubicBezTo>
                  <a:cubicBezTo>
                    <a:pt x="370" y="669"/>
                    <a:pt x="272" y="342"/>
                    <a:pt x="109" y="38"/>
                  </a:cubicBezTo>
                  <a:cubicBezTo>
                    <a:pt x="101" y="13"/>
                    <a:pt x="87" y="1"/>
                    <a:pt x="66" y="1"/>
                  </a:cubicBezTo>
                  <a:close/>
                </a:path>
              </a:pathLst>
            </a:custGeom>
            <a:solidFill>
              <a:srgbClr val="330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7592488" y="3399591"/>
              <a:ext cx="63839" cy="20004"/>
            </a:xfrm>
            <a:custGeom>
              <a:avLst/>
              <a:gdLst/>
              <a:ahLst/>
              <a:cxnLst/>
              <a:rect l="l" t="t" r="r" b="b"/>
              <a:pathLst>
                <a:path w="1034" h="324" extrusionOk="0">
                  <a:moveTo>
                    <a:pt x="63" y="1"/>
                  </a:moveTo>
                  <a:cubicBezTo>
                    <a:pt x="53" y="1"/>
                    <a:pt x="42" y="3"/>
                    <a:pt x="33" y="8"/>
                  </a:cubicBezTo>
                  <a:cubicBezTo>
                    <a:pt x="0" y="19"/>
                    <a:pt x="0" y="51"/>
                    <a:pt x="22" y="73"/>
                  </a:cubicBezTo>
                  <a:cubicBezTo>
                    <a:pt x="131" y="225"/>
                    <a:pt x="305" y="323"/>
                    <a:pt x="511" y="323"/>
                  </a:cubicBezTo>
                  <a:cubicBezTo>
                    <a:pt x="685" y="323"/>
                    <a:pt x="859" y="236"/>
                    <a:pt x="1023" y="117"/>
                  </a:cubicBezTo>
                  <a:cubicBezTo>
                    <a:pt x="1034" y="106"/>
                    <a:pt x="1034" y="73"/>
                    <a:pt x="1023" y="51"/>
                  </a:cubicBezTo>
                  <a:cubicBezTo>
                    <a:pt x="1017" y="41"/>
                    <a:pt x="1006" y="35"/>
                    <a:pt x="994" y="35"/>
                  </a:cubicBezTo>
                  <a:cubicBezTo>
                    <a:pt x="982" y="35"/>
                    <a:pt x="968" y="41"/>
                    <a:pt x="957" y="51"/>
                  </a:cubicBezTo>
                  <a:cubicBezTo>
                    <a:pt x="816" y="160"/>
                    <a:pt x="653" y="225"/>
                    <a:pt x="511" y="225"/>
                  </a:cubicBezTo>
                  <a:cubicBezTo>
                    <a:pt x="337" y="225"/>
                    <a:pt x="185" y="138"/>
                    <a:pt x="98" y="19"/>
                  </a:cubicBezTo>
                  <a:cubicBezTo>
                    <a:pt x="92" y="6"/>
                    <a:pt x="78" y="1"/>
                    <a:pt x="63" y="1"/>
                  </a:cubicBezTo>
                  <a:close/>
                </a:path>
              </a:pathLst>
            </a:custGeom>
            <a:solidFill>
              <a:srgbClr val="330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7301634" y="3315008"/>
              <a:ext cx="139779" cy="138483"/>
            </a:xfrm>
            <a:custGeom>
              <a:avLst/>
              <a:gdLst/>
              <a:ahLst/>
              <a:cxnLst/>
              <a:rect l="l" t="t" r="r" b="b"/>
              <a:pathLst>
                <a:path w="2264" h="2243" extrusionOk="0">
                  <a:moveTo>
                    <a:pt x="799" y="0"/>
                  </a:moveTo>
                  <a:cubicBezTo>
                    <a:pt x="646" y="0"/>
                    <a:pt x="500" y="33"/>
                    <a:pt x="381" y="105"/>
                  </a:cubicBezTo>
                  <a:cubicBezTo>
                    <a:pt x="120" y="257"/>
                    <a:pt x="33" y="540"/>
                    <a:pt x="11" y="812"/>
                  </a:cubicBezTo>
                  <a:cubicBezTo>
                    <a:pt x="1" y="997"/>
                    <a:pt x="1" y="1182"/>
                    <a:pt x="77" y="1356"/>
                  </a:cubicBezTo>
                  <a:cubicBezTo>
                    <a:pt x="164" y="1563"/>
                    <a:pt x="349" y="1715"/>
                    <a:pt x="545" y="1857"/>
                  </a:cubicBezTo>
                  <a:cubicBezTo>
                    <a:pt x="881" y="2073"/>
                    <a:pt x="1295" y="2242"/>
                    <a:pt x="1702" y="2242"/>
                  </a:cubicBezTo>
                  <a:cubicBezTo>
                    <a:pt x="1848" y="2242"/>
                    <a:pt x="1993" y="2221"/>
                    <a:pt x="2133" y="2172"/>
                  </a:cubicBezTo>
                  <a:cubicBezTo>
                    <a:pt x="2089" y="1650"/>
                    <a:pt x="2263" y="1106"/>
                    <a:pt x="1970" y="638"/>
                  </a:cubicBezTo>
                  <a:cubicBezTo>
                    <a:pt x="1774" y="355"/>
                    <a:pt x="1469" y="127"/>
                    <a:pt x="1099" y="40"/>
                  </a:cubicBezTo>
                  <a:cubicBezTo>
                    <a:pt x="1000" y="14"/>
                    <a:pt x="898" y="0"/>
                    <a:pt x="799" y="0"/>
                  </a:cubicBezTo>
                  <a:close/>
                </a:path>
              </a:pathLst>
            </a:custGeom>
            <a:solidFill>
              <a:srgbClr val="FFA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7313056" y="3326183"/>
              <a:ext cx="93413" cy="75261"/>
            </a:xfrm>
            <a:custGeom>
              <a:avLst/>
              <a:gdLst/>
              <a:ahLst/>
              <a:cxnLst/>
              <a:rect l="l" t="t" r="r" b="b"/>
              <a:pathLst>
                <a:path w="1513" h="1219" extrusionOk="0">
                  <a:moveTo>
                    <a:pt x="55" y="0"/>
                  </a:moveTo>
                  <a:cubicBezTo>
                    <a:pt x="22" y="0"/>
                    <a:pt x="1" y="11"/>
                    <a:pt x="1" y="44"/>
                  </a:cubicBezTo>
                  <a:cubicBezTo>
                    <a:pt x="1" y="65"/>
                    <a:pt x="11" y="98"/>
                    <a:pt x="55" y="98"/>
                  </a:cubicBezTo>
                  <a:cubicBezTo>
                    <a:pt x="381" y="120"/>
                    <a:pt x="708" y="240"/>
                    <a:pt x="958" y="446"/>
                  </a:cubicBezTo>
                  <a:cubicBezTo>
                    <a:pt x="1197" y="642"/>
                    <a:pt x="1360" y="914"/>
                    <a:pt x="1415" y="1186"/>
                  </a:cubicBezTo>
                  <a:cubicBezTo>
                    <a:pt x="1393" y="1208"/>
                    <a:pt x="1415" y="1219"/>
                    <a:pt x="1447" y="1219"/>
                  </a:cubicBezTo>
                  <a:cubicBezTo>
                    <a:pt x="1480" y="1219"/>
                    <a:pt x="1513" y="1197"/>
                    <a:pt x="1502" y="1164"/>
                  </a:cubicBezTo>
                  <a:cubicBezTo>
                    <a:pt x="1447" y="871"/>
                    <a:pt x="1262" y="588"/>
                    <a:pt x="1012" y="381"/>
                  </a:cubicBezTo>
                  <a:cubicBezTo>
                    <a:pt x="751" y="163"/>
                    <a:pt x="414" y="44"/>
                    <a:pt x="55" y="0"/>
                  </a:cubicBezTo>
                  <a:close/>
                </a:path>
              </a:pathLst>
            </a:custGeom>
            <a:solidFill>
              <a:srgbClr val="330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7664353" y="3310748"/>
              <a:ext cx="35624" cy="34945"/>
            </a:xfrm>
            <a:custGeom>
              <a:avLst/>
              <a:gdLst/>
              <a:ahLst/>
              <a:cxnLst/>
              <a:rect l="l" t="t" r="r" b="b"/>
              <a:pathLst>
                <a:path w="577" h="566" extrusionOk="0">
                  <a:moveTo>
                    <a:pt x="283" y="0"/>
                  </a:moveTo>
                  <a:cubicBezTo>
                    <a:pt x="120" y="0"/>
                    <a:pt x="0" y="131"/>
                    <a:pt x="0" y="294"/>
                  </a:cubicBezTo>
                  <a:cubicBezTo>
                    <a:pt x="0" y="435"/>
                    <a:pt x="131" y="566"/>
                    <a:pt x="294" y="566"/>
                  </a:cubicBezTo>
                  <a:cubicBezTo>
                    <a:pt x="457" y="566"/>
                    <a:pt x="577" y="435"/>
                    <a:pt x="577" y="272"/>
                  </a:cubicBezTo>
                  <a:cubicBezTo>
                    <a:pt x="577" y="120"/>
                    <a:pt x="446" y="0"/>
                    <a:pt x="283" y="0"/>
                  </a:cubicBezTo>
                  <a:close/>
                </a:path>
              </a:pathLst>
            </a:custGeom>
            <a:solidFill>
              <a:srgbClr val="330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7521241" y="3314082"/>
              <a:ext cx="36365" cy="34327"/>
            </a:xfrm>
            <a:custGeom>
              <a:avLst/>
              <a:gdLst/>
              <a:ahLst/>
              <a:cxnLst/>
              <a:rect l="l" t="t" r="r" b="b"/>
              <a:pathLst>
                <a:path w="589" h="556" extrusionOk="0">
                  <a:moveTo>
                    <a:pt x="284" y="0"/>
                  </a:moveTo>
                  <a:cubicBezTo>
                    <a:pt x="142" y="11"/>
                    <a:pt x="1" y="142"/>
                    <a:pt x="1" y="283"/>
                  </a:cubicBezTo>
                  <a:cubicBezTo>
                    <a:pt x="1" y="436"/>
                    <a:pt x="142" y="555"/>
                    <a:pt x="306" y="555"/>
                  </a:cubicBezTo>
                  <a:cubicBezTo>
                    <a:pt x="469" y="555"/>
                    <a:pt x="588" y="436"/>
                    <a:pt x="588" y="272"/>
                  </a:cubicBezTo>
                  <a:cubicBezTo>
                    <a:pt x="588" y="120"/>
                    <a:pt x="447" y="0"/>
                    <a:pt x="284" y="0"/>
                  </a:cubicBezTo>
                  <a:close/>
                </a:path>
              </a:pathLst>
            </a:custGeom>
            <a:solidFill>
              <a:srgbClr val="330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7335220" y="3073299"/>
              <a:ext cx="358030" cy="291228"/>
            </a:xfrm>
            <a:custGeom>
              <a:avLst/>
              <a:gdLst/>
              <a:ahLst/>
              <a:cxnLst/>
              <a:rect l="l" t="t" r="r" b="b"/>
              <a:pathLst>
                <a:path w="5799" h="4717" extrusionOk="0">
                  <a:moveTo>
                    <a:pt x="3268" y="1"/>
                  </a:moveTo>
                  <a:cubicBezTo>
                    <a:pt x="1557" y="1"/>
                    <a:pt x="127" y="1253"/>
                    <a:pt x="22" y="2900"/>
                  </a:cubicBezTo>
                  <a:cubicBezTo>
                    <a:pt x="1" y="3237"/>
                    <a:pt x="33" y="3574"/>
                    <a:pt x="131" y="3890"/>
                  </a:cubicBezTo>
                  <a:lnTo>
                    <a:pt x="131" y="3911"/>
                  </a:lnTo>
                  <a:lnTo>
                    <a:pt x="229" y="3911"/>
                  </a:lnTo>
                  <a:cubicBezTo>
                    <a:pt x="708" y="3955"/>
                    <a:pt x="1143" y="4281"/>
                    <a:pt x="1306" y="4716"/>
                  </a:cubicBezTo>
                  <a:cubicBezTo>
                    <a:pt x="1339" y="4662"/>
                    <a:pt x="1382" y="4608"/>
                    <a:pt x="1415" y="4542"/>
                  </a:cubicBezTo>
                  <a:cubicBezTo>
                    <a:pt x="1589" y="4216"/>
                    <a:pt x="1665" y="3835"/>
                    <a:pt x="1600" y="3465"/>
                  </a:cubicBezTo>
                  <a:lnTo>
                    <a:pt x="1600" y="3465"/>
                  </a:lnTo>
                  <a:cubicBezTo>
                    <a:pt x="1708" y="3514"/>
                    <a:pt x="1823" y="3534"/>
                    <a:pt x="1940" y="3534"/>
                  </a:cubicBezTo>
                  <a:cubicBezTo>
                    <a:pt x="2162" y="3534"/>
                    <a:pt x="2390" y="3460"/>
                    <a:pt x="2590" y="3367"/>
                  </a:cubicBezTo>
                  <a:cubicBezTo>
                    <a:pt x="2840" y="3269"/>
                    <a:pt x="3079" y="3117"/>
                    <a:pt x="3275" y="2910"/>
                  </a:cubicBezTo>
                  <a:cubicBezTo>
                    <a:pt x="3460" y="2704"/>
                    <a:pt x="3601" y="2454"/>
                    <a:pt x="3623" y="2182"/>
                  </a:cubicBezTo>
                  <a:cubicBezTo>
                    <a:pt x="3805" y="2257"/>
                    <a:pt x="4004" y="2292"/>
                    <a:pt x="4203" y="2292"/>
                  </a:cubicBezTo>
                  <a:cubicBezTo>
                    <a:pt x="4350" y="2292"/>
                    <a:pt x="4496" y="2273"/>
                    <a:pt x="4635" y="2236"/>
                  </a:cubicBezTo>
                  <a:cubicBezTo>
                    <a:pt x="4961" y="2138"/>
                    <a:pt x="5255" y="1931"/>
                    <a:pt x="5494" y="1692"/>
                  </a:cubicBezTo>
                  <a:cubicBezTo>
                    <a:pt x="5636" y="1518"/>
                    <a:pt x="5766" y="1344"/>
                    <a:pt x="5799" y="1148"/>
                  </a:cubicBezTo>
                  <a:cubicBezTo>
                    <a:pt x="5679" y="1007"/>
                    <a:pt x="5549" y="876"/>
                    <a:pt x="5396" y="735"/>
                  </a:cubicBezTo>
                  <a:lnTo>
                    <a:pt x="5113" y="528"/>
                  </a:lnTo>
                  <a:cubicBezTo>
                    <a:pt x="4624" y="223"/>
                    <a:pt x="4058" y="28"/>
                    <a:pt x="3460" y="6"/>
                  </a:cubicBezTo>
                  <a:cubicBezTo>
                    <a:pt x="3396" y="2"/>
                    <a:pt x="3331" y="1"/>
                    <a:pt x="3268" y="1"/>
                  </a:cubicBezTo>
                  <a:close/>
                </a:path>
              </a:pathLst>
            </a:custGeom>
            <a:solidFill>
              <a:srgbClr val="B04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6814696" y="3873563"/>
              <a:ext cx="682474" cy="758352"/>
            </a:xfrm>
            <a:custGeom>
              <a:avLst/>
              <a:gdLst/>
              <a:ahLst/>
              <a:cxnLst/>
              <a:rect l="l" t="t" r="r" b="b"/>
              <a:pathLst>
                <a:path w="11054" h="12283" extrusionOk="0">
                  <a:moveTo>
                    <a:pt x="3068" y="0"/>
                  </a:moveTo>
                  <a:cubicBezTo>
                    <a:pt x="3068" y="0"/>
                    <a:pt x="3057" y="33"/>
                    <a:pt x="3014" y="120"/>
                  </a:cubicBezTo>
                  <a:cubicBezTo>
                    <a:pt x="3003" y="120"/>
                    <a:pt x="3003" y="131"/>
                    <a:pt x="3003" y="131"/>
                  </a:cubicBezTo>
                  <a:cubicBezTo>
                    <a:pt x="2535" y="1153"/>
                    <a:pt x="1" y="7126"/>
                    <a:pt x="1545" y="10292"/>
                  </a:cubicBezTo>
                  <a:cubicBezTo>
                    <a:pt x="1806" y="10825"/>
                    <a:pt x="2209" y="11249"/>
                    <a:pt x="2720" y="11575"/>
                  </a:cubicBezTo>
                  <a:cubicBezTo>
                    <a:pt x="2731" y="11586"/>
                    <a:pt x="2742" y="11597"/>
                    <a:pt x="2753" y="11597"/>
                  </a:cubicBezTo>
                  <a:cubicBezTo>
                    <a:pt x="2796" y="11630"/>
                    <a:pt x="2851" y="11651"/>
                    <a:pt x="2894" y="11684"/>
                  </a:cubicBezTo>
                  <a:cubicBezTo>
                    <a:pt x="3275" y="11912"/>
                    <a:pt x="3710" y="12097"/>
                    <a:pt x="4189" y="12239"/>
                  </a:cubicBezTo>
                  <a:cubicBezTo>
                    <a:pt x="4221" y="12250"/>
                    <a:pt x="4276" y="12261"/>
                    <a:pt x="4330" y="12282"/>
                  </a:cubicBezTo>
                  <a:lnTo>
                    <a:pt x="11053" y="12282"/>
                  </a:lnTo>
                  <a:lnTo>
                    <a:pt x="10890" y="10292"/>
                  </a:lnTo>
                  <a:lnTo>
                    <a:pt x="10825" y="9465"/>
                  </a:lnTo>
                  <a:lnTo>
                    <a:pt x="10781" y="8910"/>
                  </a:lnTo>
                  <a:lnTo>
                    <a:pt x="10781" y="8856"/>
                  </a:lnTo>
                  <a:lnTo>
                    <a:pt x="10716" y="8072"/>
                  </a:lnTo>
                  <a:lnTo>
                    <a:pt x="10683" y="7735"/>
                  </a:lnTo>
                  <a:lnTo>
                    <a:pt x="10063" y="7615"/>
                  </a:lnTo>
                  <a:lnTo>
                    <a:pt x="8138" y="7235"/>
                  </a:lnTo>
                  <a:lnTo>
                    <a:pt x="7703" y="7148"/>
                  </a:lnTo>
                  <a:lnTo>
                    <a:pt x="7409" y="7093"/>
                  </a:lnTo>
                  <a:lnTo>
                    <a:pt x="7376" y="7082"/>
                  </a:lnTo>
                  <a:lnTo>
                    <a:pt x="7322" y="7071"/>
                  </a:lnTo>
                  <a:lnTo>
                    <a:pt x="7311" y="7071"/>
                  </a:lnTo>
                  <a:lnTo>
                    <a:pt x="6103" y="6821"/>
                  </a:lnTo>
                  <a:lnTo>
                    <a:pt x="6103" y="6789"/>
                  </a:lnTo>
                  <a:lnTo>
                    <a:pt x="6103" y="6767"/>
                  </a:lnTo>
                  <a:lnTo>
                    <a:pt x="6114" y="6680"/>
                  </a:lnTo>
                  <a:lnTo>
                    <a:pt x="6343" y="5233"/>
                  </a:lnTo>
                  <a:lnTo>
                    <a:pt x="6484" y="4406"/>
                  </a:lnTo>
                  <a:lnTo>
                    <a:pt x="6560" y="3840"/>
                  </a:lnTo>
                  <a:lnTo>
                    <a:pt x="6702" y="3014"/>
                  </a:lnTo>
                  <a:lnTo>
                    <a:pt x="6778" y="2459"/>
                  </a:lnTo>
                  <a:lnTo>
                    <a:pt x="6713" y="2415"/>
                  </a:lnTo>
                  <a:lnTo>
                    <a:pt x="3068" y="0"/>
                  </a:lnTo>
                  <a:close/>
                </a:path>
              </a:pathLst>
            </a:custGeom>
            <a:solidFill>
              <a:srgbClr val="330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6814696" y="3873563"/>
              <a:ext cx="682474" cy="758352"/>
            </a:xfrm>
            <a:custGeom>
              <a:avLst/>
              <a:gdLst/>
              <a:ahLst/>
              <a:cxnLst/>
              <a:rect l="l" t="t" r="r" b="b"/>
              <a:pathLst>
                <a:path w="11054" h="12283" extrusionOk="0">
                  <a:moveTo>
                    <a:pt x="3068" y="0"/>
                  </a:moveTo>
                  <a:cubicBezTo>
                    <a:pt x="3068" y="0"/>
                    <a:pt x="3057" y="33"/>
                    <a:pt x="3014" y="120"/>
                  </a:cubicBezTo>
                  <a:cubicBezTo>
                    <a:pt x="3003" y="120"/>
                    <a:pt x="3003" y="131"/>
                    <a:pt x="3003" y="131"/>
                  </a:cubicBezTo>
                  <a:cubicBezTo>
                    <a:pt x="2535" y="1153"/>
                    <a:pt x="1" y="7126"/>
                    <a:pt x="1545" y="10292"/>
                  </a:cubicBezTo>
                  <a:cubicBezTo>
                    <a:pt x="1806" y="10825"/>
                    <a:pt x="2209" y="11249"/>
                    <a:pt x="2720" y="11575"/>
                  </a:cubicBezTo>
                  <a:cubicBezTo>
                    <a:pt x="2731" y="11586"/>
                    <a:pt x="2742" y="11597"/>
                    <a:pt x="2753" y="11597"/>
                  </a:cubicBezTo>
                  <a:cubicBezTo>
                    <a:pt x="2796" y="11630"/>
                    <a:pt x="2851" y="11651"/>
                    <a:pt x="2894" y="11684"/>
                  </a:cubicBezTo>
                  <a:cubicBezTo>
                    <a:pt x="3275" y="11912"/>
                    <a:pt x="3710" y="12097"/>
                    <a:pt x="4189" y="12239"/>
                  </a:cubicBezTo>
                  <a:cubicBezTo>
                    <a:pt x="4221" y="12250"/>
                    <a:pt x="4276" y="12261"/>
                    <a:pt x="4330" y="12282"/>
                  </a:cubicBezTo>
                  <a:lnTo>
                    <a:pt x="11053" y="12282"/>
                  </a:lnTo>
                  <a:lnTo>
                    <a:pt x="10890" y="10292"/>
                  </a:lnTo>
                  <a:lnTo>
                    <a:pt x="10825" y="9465"/>
                  </a:lnTo>
                  <a:lnTo>
                    <a:pt x="10781" y="8910"/>
                  </a:lnTo>
                  <a:lnTo>
                    <a:pt x="10781" y="8856"/>
                  </a:lnTo>
                  <a:lnTo>
                    <a:pt x="10716" y="8072"/>
                  </a:lnTo>
                  <a:lnTo>
                    <a:pt x="10683" y="7735"/>
                  </a:lnTo>
                  <a:lnTo>
                    <a:pt x="10063" y="7615"/>
                  </a:lnTo>
                  <a:lnTo>
                    <a:pt x="8138" y="7235"/>
                  </a:lnTo>
                  <a:lnTo>
                    <a:pt x="7703" y="7148"/>
                  </a:lnTo>
                  <a:lnTo>
                    <a:pt x="7409" y="7093"/>
                  </a:lnTo>
                  <a:lnTo>
                    <a:pt x="7376" y="7082"/>
                  </a:lnTo>
                  <a:lnTo>
                    <a:pt x="7322" y="7071"/>
                  </a:lnTo>
                  <a:lnTo>
                    <a:pt x="7311" y="7071"/>
                  </a:lnTo>
                  <a:lnTo>
                    <a:pt x="6103" y="6821"/>
                  </a:lnTo>
                  <a:lnTo>
                    <a:pt x="6103" y="6789"/>
                  </a:lnTo>
                  <a:lnTo>
                    <a:pt x="6103" y="6767"/>
                  </a:lnTo>
                  <a:lnTo>
                    <a:pt x="6114" y="6680"/>
                  </a:lnTo>
                  <a:lnTo>
                    <a:pt x="6343" y="5233"/>
                  </a:lnTo>
                  <a:lnTo>
                    <a:pt x="6484" y="4406"/>
                  </a:lnTo>
                  <a:lnTo>
                    <a:pt x="6560" y="3840"/>
                  </a:lnTo>
                  <a:lnTo>
                    <a:pt x="6702" y="3014"/>
                  </a:lnTo>
                  <a:lnTo>
                    <a:pt x="6778" y="2459"/>
                  </a:lnTo>
                  <a:lnTo>
                    <a:pt x="6713" y="2415"/>
                  </a:lnTo>
                  <a:lnTo>
                    <a:pt x="30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7786535" y="3813120"/>
              <a:ext cx="442491" cy="586036"/>
            </a:xfrm>
            <a:custGeom>
              <a:avLst/>
              <a:gdLst/>
              <a:ahLst/>
              <a:cxnLst/>
              <a:rect l="l" t="t" r="r" b="b"/>
              <a:pathLst>
                <a:path w="7167" h="9492" extrusionOk="0">
                  <a:moveTo>
                    <a:pt x="3254" y="0"/>
                  </a:moveTo>
                  <a:lnTo>
                    <a:pt x="1" y="6799"/>
                  </a:lnTo>
                  <a:cubicBezTo>
                    <a:pt x="1" y="6799"/>
                    <a:pt x="360" y="8453"/>
                    <a:pt x="3373" y="9323"/>
                  </a:cubicBezTo>
                  <a:cubicBezTo>
                    <a:pt x="3774" y="9439"/>
                    <a:pt x="4138" y="9492"/>
                    <a:pt x="4464" y="9492"/>
                  </a:cubicBezTo>
                  <a:cubicBezTo>
                    <a:pt x="6600" y="9492"/>
                    <a:pt x="7167" y="7223"/>
                    <a:pt x="6506" y="5298"/>
                  </a:cubicBezTo>
                  <a:cubicBezTo>
                    <a:pt x="5582" y="2600"/>
                    <a:pt x="3254" y="0"/>
                    <a:pt x="3254" y="0"/>
                  </a:cubicBezTo>
                  <a:close/>
                </a:path>
              </a:pathLst>
            </a:custGeom>
            <a:solidFill>
              <a:srgbClr val="330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7786535" y="3813120"/>
              <a:ext cx="442491" cy="586036"/>
            </a:xfrm>
            <a:custGeom>
              <a:avLst/>
              <a:gdLst/>
              <a:ahLst/>
              <a:cxnLst/>
              <a:rect l="l" t="t" r="r" b="b"/>
              <a:pathLst>
                <a:path w="7167" h="9492" extrusionOk="0">
                  <a:moveTo>
                    <a:pt x="3254" y="0"/>
                  </a:moveTo>
                  <a:lnTo>
                    <a:pt x="1" y="6799"/>
                  </a:lnTo>
                  <a:cubicBezTo>
                    <a:pt x="1" y="6799"/>
                    <a:pt x="360" y="8453"/>
                    <a:pt x="3373" y="9323"/>
                  </a:cubicBezTo>
                  <a:cubicBezTo>
                    <a:pt x="3774" y="9439"/>
                    <a:pt x="4138" y="9492"/>
                    <a:pt x="4464" y="9492"/>
                  </a:cubicBezTo>
                  <a:cubicBezTo>
                    <a:pt x="6600" y="9492"/>
                    <a:pt x="7167" y="7223"/>
                    <a:pt x="6506" y="5298"/>
                  </a:cubicBezTo>
                  <a:cubicBezTo>
                    <a:pt x="5582" y="2600"/>
                    <a:pt x="3254" y="0"/>
                    <a:pt x="3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7300276" y="3900419"/>
              <a:ext cx="859791" cy="540040"/>
            </a:xfrm>
            <a:custGeom>
              <a:avLst/>
              <a:gdLst/>
              <a:ahLst/>
              <a:cxnLst/>
              <a:rect l="l" t="t" r="r" b="b"/>
              <a:pathLst>
                <a:path w="13926" h="8747" extrusionOk="0">
                  <a:moveTo>
                    <a:pt x="12392" y="0"/>
                  </a:moveTo>
                  <a:lnTo>
                    <a:pt x="11608" y="436"/>
                  </a:lnTo>
                  <a:lnTo>
                    <a:pt x="11500" y="501"/>
                  </a:lnTo>
                  <a:lnTo>
                    <a:pt x="11097" y="718"/>
                  </a:lnTo>
                  <a:lnTo>
                    <a:pt x="10977" y="784"/>
                  </a:lnTo>
                  <a:lnTo>
                    <a:pt x="1" y="6952"/>
                  </a:lnTo>
                  <a:lnTo>
                    <a:pt x="2329" y="8747"/>
                  </a:lnTo>
                  <a:lnTo>
                    <a:pt x="12228" y="2883"/>
                  </a:lnTo>
                  <a:lnTo>
                    <a:pt x="12337" y="2818"/>
                  </a:lnTo>
                  <a:lnTo>
                    <a:pt x="12642" y="2633"/>
                  </a:lnTo>
                  <a:lnTo>
                    <a:pt x="12762" y="2568"/>
                  </a:lnTo>
                  <a:lnTo>
                    <a:pt x="13926" y="1872"/>
                  </a:lnTo>
                  <a:lnTo>
                    <a:pt x="12392" y="0"/>
                  </a:lnTo>
                  <a:close/>
                </a:path>
              </a:pathLst>
            </a:custGeom>
            <a:solidFill>
              <a:srgbClr val="330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7977988" y="3944748"/>
              <a:ext cx="84028" cy="133729"/>
            </a:xfrm>
            <a:custGeom>
              <a:avLst/>
              <a:gdLst/>
              <a:ahLst/>
              <a:cxnLst/>
              <a:rect l="l" t="t" r="r" b="b"/>
              <a:pathLst>
                <a:path w="1361" h="2166" extrusionOk="0">
                  <a:moveTo>
                    <a:pt x="120" y="0"/>
                  </a:moveTo>
                  <a:lnTo>
                    <a:pt x="0" y="66"/>
                  </a:lnTo>
                  <a:cubicBezTo>
                    <a:pt x="392" y="773"/>
                    <a:pt x="816" y="1480"/>
                    <a:pt x="1241" y="2165"/>
                  </a:cubicBezTo>
                  <a:lnTo>
                    <a:pt x="1360" y="2100"/>
                  </a:lnTo>
                  <a:cubicBezTo>
                    <a:pt x="936" y="1404"/>
                    <a:pt x="523" y="708"/>
                    <a:pt x="120" y="0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8010216" y="3927276"/>
              <a:ext cx="77978" cy="135766"/>
            </a:xfrm>
            <a:custGeom>
              <a:avLst/>
              <a:gdLst/>
              <a:ahLst/>
              <a:cxnLst/>
              <a:rect l="l" t="t" r="r" b="b"/>
              <a:pathLst>
                <a:path w="1263" h="2199" extrusionOk="0">
                  <a:moveTo>
                    <a:pt x="109" y="1"/>
                  </a:moveTo>
                  <a:lnTo>
                    <a:pt x="1" y="66"/>
                  </a:lnTo>
                  <a:lnTo>
                    <a:pt x="1143" y="2198"/>
                  </a:lnTo>
                  <a:lnTo>
                    <a:pt x="1263" y="2133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6942990" y="4588873"/>
              <a:ext cx="167995" cy="43033"/>
            </a:xfrm>
            <a:custGeom>
              <a:avLst/>
              <a:gdLst/>
              <a:ahLst/>
              <a:cxnLst/>
              <a:rect l="l" t="t" r="r" b="b"/>
              <a:pathLst>
                <a:path w="2721" h="697" extrusionOk="0">
                  <a:moveTo>
                    <a:pt x="675" y="0"/>
                  </a:moveTo>
                  <a:lnTo>
                    <a:pt x="664" y="11"/>
                  </a:lnTo>
                  <a:lnTo>
                    <a:pt x="653" y="22"/>
                  </a:lnTo>
                  <a:lnTo>
                    <a:pt x="0" y="696"/>
                  </a:lnTo>
                  <a:lnTo>
                    <a:pt x="2720" y="696"/>
                  </a:lnTo>
                  <a:lnTo>
                    <a:pt x="2089" y="479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330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7188157" y="3944748"/>
              <a:ext cx="59147" cy="346608"/>
            </a:xfrm>
            <a:custGeom>
              <a:avLst/>
              <a:gdLst/>
              <a:ahLst/>
              <a:cxnLst/>
              <a:rect l="l" t="t" r="r" b="b"/>
              <a:pathLst>
                <a:path w="958" h="5614" extrusionOk="0">
                  <a:moveTo>
                    <a:pt x="925" y="0"/>
                  </a:moveTo>
                  <a:cubicBezTo>
                    <a:pt x="892" y="0"/>
                    <a:pt x="870" y="11"/>
                    <a:pt x="870" y="44"/>
                  </a:cubicBezTo>
                  <a:lnTo>
                    <a:pt x="0" y="5559"/>
                  </a:lnTo>
                  <a:cubicBezTo>
                    <a:pt x="0" y="5592"/>
                    <a:pt x="11" y="5614"/>
                    <a:pt x="54" y="5614"/>
                  </a:cubicBezTo>
                  <a:cubicBezTo>
                    <a:pt x="65" y="5614"/>
                    <a:pt x="98" y="5603"/>
                    <a:pt x="87" y="5581"/>
                  </a:cubicBezTo>
                  <a:lnTo>
                    <a:pt x="957" y="55"/>
                  </a:lnTo>
                  <a:cubicBezTo>
                    <a:pt x="957" y="33"/>
                    <a:pt x="947" y="0"/>
                    <a:pt x="925" y="0"/>
                  </a:cubicBezTo>
                  <a:close/>
                </a:path>
              </a:pathLst>
            </a:custGeom>
            <a:solidFill>
              <a:srgbClr val="330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7034303" y="4261100"/>
              <a:ext cx="239181" cy="49762"/>
            </a:xfrm>
            <a:custGeom>
              <a:avLst/>
              <a:gdLst/>
              <a:ahLst/>
              <a:cxnLst/>
              <a:rect l="l" t="t" r="r" b="b"/>
              <a:pathLst>
                <a:path w="3874" h="806" extrusionOk="0">
                  <a:moveTo>
                    <a:pt x="55" y="0"/>
                  </a:moveTo>
                  <a:cubicBezTo>
                    <a:pt x="34" y="0"/>
                    <a:pt x="1" y="33"/>
                    <a:pt x="1" y="55"/>
                  </a:cubicBezTo>
                  <a:cubicBezTo>
                    <a:pt x="1" y="87"/>
                    <a:pt x="34" y="109"/>
                    <a:pt x="55" y="109"/>
                  </a:cubicBezTo>
                  <a:cubicBezTo>
                    <a:pt x="66" y="109"/>
                    <a:pt x="1404" y="196"/>
                    <a:pt x="3841" y="805"/>
                  </a:cubicBezTo>
                  <a:cubicBezTo>
                    <a:pt x="3863" y="805"/>
                    <a:pt x="3874" y="794"/>
                    <a:pt x="3874" y="762"/>
                  </a:cubicBezTo>
                  <a:cubicBezTo>
                    <a:pt x="3874" y="740"/>
                    <a:pt x="3863" y="707"/>
                    <a:pt x="3841" y="697"/>
                  </a:cubicBezTo>
                  <a:cubicBezTo>
                    <a:pt x="1404" y="87"/>
                    <a:pt x="66" y="0"/>
                    <a:pt x="55" y="0"/>
                  </a:cubicBezTo>
                  <a:close/>
                </a:path>
              </a:pathLst>
            </a:custGeom>
            <a:solidFill>
              <a:srgbClr val="330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6982627" y="4585230"/>
              <a:ext cx="144472" cy="46675"/>
            </a:xfrm>
            <a:custGeom>
              <a:avLst/>
              <a:gdLst/>
              <a:ahLst/>
              <a:cxnLst/>
              <a:rect l="l" t="t" r="r" b="b"/>
              <a:pathLst>
                <a:path w="2340" h="756" extrusionOk="0">
                  <a:moveTo>
                    <a:pt x="42" y="0"/>
                  </a:moveTo>
                  <a:cubicBezTo>
                    <a:pt x="22" y="0"/>
                    <a:pt x="8" y="11"/>
                    <a:pt x="0" y="26"/>
                  </a:cubicBezTo>
                  <a:lnTo>
                    <a:pt x="0" y="48"/>
                  </a:lnTo>
                  <a:cubicBezTo>
                    <a:pt x="0" y="59"/>
                    <a:pt x="0" y="70"/>
                    <a:pt x="11" y="81"/>
                  </a:cubicBezTo>
                  <a:cubicBezTo>
                    <a:pt x="11" y="103"/>
                    <a:pt x="22" y="103"/>
                    <a:pt x="22" y="103"/>
                  </a:cubicBezTo>
                  <a:cubicBezTo>
                    <a:pt x="22" y="103"/>
                    <a:pt x="76" y="124"/>
                    <a:pt x="163" y="157"/>
                  </a:cubicBezTo>
                  <a:cubicBezTo>
                    <a:pt x="381" y="233"/>
                    <a:pt x="838" y="407"/>
                    <a:pt x="1447" y="603"/>
                  </a:cubicBezTo>
                  <a:cubicBezTo>
                    <a:pt x="1599" y="647"/>
                    <a:pt x="1773" y="701"/>
                    <a:pt x="1958" y="755"/>
                  </a:cubicBezTo>
                  <a:lnTo>
                    <a:pt x="2339" y="755"/>
                  </a:lnTo>
                  <a:cubicBezTo>
                    <a:pt x="2013" y="668"/>
                    <a:pt x="1708" y="570"/>
                    <a:pt x="1436" y="494"/>
                  </a:cubicBezTo>
                  <a:cubicBezTo>
                    <a:pt x="609" y="222"/>
                    <a:pt x="76" y="5"/>
                    <a:pt x="65" y="5"/>
                  </a:cubicBezTo>
                  <a:cubicBezTo>
                    <a:pt x="57" y="2"/>
                    <a:pt x="49" y="0"/>
                    <a:pt x="42" y="0"/>
                  </a:cubicBezTo>
                  <a:close/>
                </a:path>
              </a:pathLst>
            </a:custGeom>
            <a:solidFill>
              <a:srgbClr val="330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7792585" y="3983459"/>
              <a:ext cx="385628" cy="421067"/>
            </a:xfrm>
            <a:custGeom>
              <a:avLst/>
              <a:gdLst/>
              <a:ahLst/>
              <a:cxnLst/>
              <a:rect l="l" t="t" r="r" b="b"/>
              <a:pathLst>
                <a:path w="6246" h="6820" extrusionOk="0">
                  <a:moveTo>
                    <a:pt x="2461" y="0"/>
                  </a:moveTo>
                  <a:cubicBezTo>
                    <a:pt x="2441" y="0"/>
                    <a:pt x="2423" y="5"/>
                    <a:pt x="2405" y="15"/>
                  </a:cubicBezTo>
                  <a:cubicBezTo>
                    <a:pt x="2068" y="222"/>
                    <a:pt x="2829" y="2256"/>
                    <a:pt x="2829" y="2256"/>
                  </a:cubicBezTo>
                  <a:cubicBezTo>
                    <a:pt x="2829" y="2256"/>
                    <a:pt x="2035" y="376"/>
                    <a:pt x="1645" y="376"/>
                  </a:cubicBezTo>
                  <a:cubicBezTo>
                    <a:pt x="1629" y="376"/>
                    <a:pt x="1614" y="379"/>
                    <a:pt x="1600" y="385"/>
                  </a:cubicBezTo>
                  <a:cubicBezTo>
                    <a:pt x="1241" y="548"/>
                    <a:pt x="1926" y="2789"/>
                    <a:pt x="1926" y="2789"/>
                  </a:cubicBezTo>
                  <a:cubicBezTo>
                    <a:pt x="1926" y="2789"/>
                    <a:pt x="1204" y="952"/>
                    <a:pt x="732" y="952"/>
                  </a:cubicBezTo>
                  <a:cubicBezTo>
                    <a:pt x="713" y="952"/>
                    <a:pt x="694" y="955"/>
                    <a:pt x="675" y="962"/>
                  </a:cubicBezTo>
                  <a:cubicBezTo>
                    <a:pt x="218" y="1125"/>
                    <a:pt x="1034" y="3464"/>
                    <a:pt x="1034" y="3464"/>
                  </a:cubicBezTo>
                  <a:cubicBezTo>
                    <a:pt x="1034" y="3464"/>
                    <a:pt x="469" y="2508"/>
                    <a:pt x="242" y="2508"/>
                  </a:cubicBezTo>
                  <a:cubicBezTo>
                    <a:pt x="230" y="2508"/>
                    <a:pt x="218" y="2511"/>
                    <a:pt x="208" y="2517"/>
                  </a:cubicBezTo>
                  <a:cubicBezTo>
                    <a:pt x="1" y="2637"/>
                    <a:pt x="121" y="3496"/>
                    <a:pt x="556" y="4465"/>
                  </a:cubicBezTo>
                  <a:cubicBezTo>
                    <a:pt x="991" y="5422"/>
                    <a:pt x="3101" y="6640"/>
                    <a:pt x="3101" y="6640"/>
                  </a:cubicBezTo>
                  <a:cubicBezTo>
                    <a:pt x="3496" y="6761"/>
                    <a:pt x="3845" y="6820"/>
                    <a:pt x="4152" y="6820"/>
                  </a:cubicBezTo>
                  <a:cubicBezTo>
                    <a:pt x="5088" y="6820"/>
                    <a:pt x="5632" y="6275"/>
                    <a:pt x="5886" y="5291"/>
                  </a:cubicBezTo>
                  <a:cubicBezTo>
                    <a:pt x="6245" y="4084"/>
                    <a:pt x="4363" y="1440"/>
                    <a:pt x="4363" y="1440"/>
                  </a:cubicBezTo>
                  <a:lnTo>
                    <a:pt x="3634" y="1832"/>
                  </a:lnTo>
                  <a:cubicBezTo>
                    <a:pt x="3634" y="1832"/>
                    <a:pt x="2847" y="0"/>
                    <a:pt x="2461" y="0"/>
                  </a:cubicBezTo>
                  <a:close/>
                </a:path>
              </a:pathLst>
            </a:custGeom>
            <a:solidFill>
              <a:srgbClr val="667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7506485" y="3270865"/>
              <a:ext cx="55813" cy="35192"/>
            </a:xfrm>
            <a:custGeom>
              <a:avLst/>
              <a:gdLst/>
              <a:ahLst/>
              <a:cxnLst/>
              <a:rect l="l" t="t" r="r" b="b"/>
              <a:pathLst>
                <a:path w="904" h="570" extrusionOk="0">
                  <a:moveTo>
                    <a:pt x="503" y="0"/>
                  </a:moveTo>
                  <a:cubicBezTo>
                    <a:pt x="417" y="0"/>
                    <a:pt x="330" y="22"/>
                    <a:pt x="262" y="69"/>
                  </a:cubicBezTo>
                  <a:cubicBezTo>
                    <a:pt x="186" y="102"/>
                    <a:pt x="1" y="287"/>
                    <a:pt x="1" y="407"/>
                  </a:cubicBezTo>
                  <a:cubicBezTo>
                    <a:pt x="1" y="461"/>
                    <a:pt x="55" y="515"/>
                    <a:pt x="98" y="537"/>
                  </a:cubicBezTo>
                  <a:cubicBezTo>
                    <a:pt x="153" y="570"/>
                    <a:pt x="229" y="570"/>
                    <a:pt x="283" y="570"/>
                  </a:cubicBezTo>
                  <a:cubicBezTo>
                    <a:pt x="425" y="570"/>
                    <a:pt x="577" y="526"/>
                    <a:pt x="719" y="461"/>
                  </a:cubicBezTo>
                  <a:cubicBezTo>
                    <a:pt x="816" y="418"/>
                    <a:pt x="904" y="341"/>
                    <a:pt x="893" y="243"/>
                  </a:cubicBezTo>
                  <a:cubicBezTo>
                    <a:pt x="893" y="156"/>
                    <a:pt x="827" y="91"/>
                    <a:pt x="751" y="69"/>
                  </a:cubicBezTo>
                  <a:cubicBezTo>
                    <a:pt x="684" y="25"/>
                    <a:pt x="594" y="0"/>
                    <a:pt x="503" y="0"/>
                  </a:cubicBezTo>
                  <a:close/>
                </a:path>
              </a:pathLst>
            </a:custGeom>
            <a:solidFill>
              <a:srgbClr val="B04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7659599" y="3260431"/>
              <a:ext cx="57171" cy="34760"/>
            </a:xfrm>
            <a:custGeom>
              <a:avLst/>
              <a:gdLst/>
              <a:ahLst/>
              <a:cxnLst/>
              <a:rect l="l" t="t" r="r" b="b"/>
              <a:pathLst>
                <a:path w="926" h="563" extrusionOk="0">
                  <a:moveTo>
                    <a:pt x="459" y="0"/>
                  </a:moveTo>
                  <a:cubicBezTo>
                    <a:pt x="339" y="0"/>
                    <a:pt x="213" y="57"/>
                    <a:pt x="121" y="119"/>
                  </a:cubicBezTo>
                  <a:cubicBezTo>
                    <a:pt x="55" y="173"/>
                    <a:pt x="1" y="249"/>
                    <a:pt x="23" y="325"/>
                  </a:cubicBezTo>
                  <a:cubicBezTo>
                    <a:pt x="34" y="434"/>
                    <a:pt x="142" y="489"/>
                    <a:pt x="240" y="521"/>
                  </a:cubicBezTo>
                  <a:cubicBezTo>
                    <a:pt x="326" y="548"/>
                    <a:pt x="416" y="562"/>
                    <a:pt x="507" y="562"/>
                  </a:cubicBezTo>
                  <a:cubicBezTo>
                    <a:pt x="566" y="562"/>
                    <a:pt x="626" y="556"/>
                    <a:pt x="686" y="543"/>
                  </a:cubicBezTo>
                  <a:cubicBezTo>
                    <a:pt x="741" y="543"/>
                    <a:pt x="795" y="521"/>
                    <a:pt x="849" y="489"/>
                  </a:cubicBezTo>
                  <a:cubicBezTo>
                    <a:pt x="904" y="467"/>
                    <a:pt x="926" y="391"/>
                    <a:pt x="926" y="336"/>
                  </a:cubicBezTo>
                  <a:cubicBezTo>
                    <a:pt x="915" y="217"/>
                    <a:pt x="697" y="97"/>
                    <a:pt x="599" y="32"/>
                  </a:cubicBezTo>
                  <a:cubicBezTo>
                    <a:pt x="555" y="10"/>
                    <a:pt x="508" y="0"/>
                    <a:pt x="459" y="0"/>
                  </a:cubicBezTo>
                  <a:close/>
                </a:path>
              </a:pathLst>
            </a:custGeom>
            <a:solidFill>
              <a:srgbClr val="B04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7412456" y="3200667"/>
              <a:ext cx="337903" cy="204174"/>
            </a:xfrm>
            <a:custGeom>
              <a:avLst/>
              <a:gdLst/>
              <a:ahLst/>
              <a:cxnLst/>
              <a:rect l="l" t="t" r="r" b="b"/>
              <a:pathLst>
                <a:path w="5473" h="3307" extrusionOk="0">
                  <a:moveTo>
                    <a:pt x="4381" y="128"/>
                  </a:moveTo>
                  <a:cubicBezTo>
                    <a:pt x="4641" y="128"/>
                    <a:pt x="4897" y="143"/>
                    <a:pt x="5146" y="173"/>
                  </a:cubicBezTo>
                  <a:lnTo>
                    <a:pt x="5168" y="173"/>
                  </a:lnTo>
                  <a:cubicBezTo>
                    <a:pt x="5179" y="216"/>
                    <a:pt x="5190" y="271"/>
                    <a:pt x="5190" y="336"/>
                  </a:cubicBezTo>
                  <a:cubicBezTo>
                    <a:pt x="5201" y="401"/>
                    <a:pt x="5222" y="456"/>
                    <a:pt x="5233" y="521"/>
                  </a:cubicBezTo>
                  <a:lnTo>
                    <a:pt x="5233" y="565"/>
                  </a:lnTo>
                  <a:cubicBezTo>
                    <a:pt x="5233" y="597"/>
                    <a:pt x="5244" y="641"/>
                    <a:pt x="5244" y="684"/>
                  </a:cubicBezTo>
                  <a:cubicBezTo>
                    <a:pt x="5244" y="728"/>
                    <a:pt x="5255" y="760"/>
                    <a:pt x="5255" y="804"/>
                  </a:cubicBezTo>
                  <a:cubicBezTo>
                    <a:pt x="5309" y="1174"/>
                    <a:pt x="5331" y="1544"/>
                    <a:pt x="5298" y="1881"/>
                  </a:cubicBezTo>
                  <a:cubicBezTo>
                    <a:pt x="5298" y="1914"/>
                    <a:pt x="5298" y="1946"/>
                    <a:pt x="5288" y="1979"/>
                  </a:cubicBezTo>
                  <a:cubicBezTo>
                    <a:pt x="5255" y="2186"/>
                    <a:pt x="5222" y="2414"/>
                    <a:pt x="5092" y="2588"/>
                  </a:cubicBezTo>
                  <a:cubicBezTo>
                    <a:pt x="4988" y="2739"/>
                    <a:pt x="4803" y="2882"/>
                    <a:pt x="4592" y="2882"/>
                  </a:cubicBezTo>
                  <a:cubicBezTo>
                    <a:pt x="4560" y="2882"/>
                    <a:pt x="4527" y="2878"/>
                    <a:pt x="4493" y="2871"/>
                  </a:cubicBezTo>
                  <a:cubicBezTo>
                    <a:pt x="4309" y="2838"/>
                    <a:pt x="4156" y="2653"/>
                    <a:pt x="4026" y="2479"/>
                  </a:cubicBezTo>
                  <a:cubicBezTo>
                    <a:pt x="3917" y="2360"/>
                    <a:pt x="3808" y="2218"/>
                    <a:pt x="3667" y="2142"/>
                  </a:cubicBezTo>
                  <a:cubicBezTo>
                    <a:pt x="3623" y="2109"/>
                    <a:pt x="3591" y="2098"/>
                    <a:pt x="3547" y="2077"/>
                  </a:cubicBezTo>
                  <a:cubicBezTo>
                    <a:pt x="3514" y="2055"/>
                    <a:pt x="3482" y="2044"/>
                    <a:pt x="3438" y="2044"/>
                  </a:cubicBezTo>
                  <a:cubicBezTo>
                    <a:pt x="3409" y="2039"/>
                    <a:pt x="3379" y="2036"/>
                    <a:pt x="3349" y="2036"/>
                  </a:cubicBezTo>
                  <a:cubicBezTo>
                    <a:pt x="3143" y="2036"/>
                    <a:pt x="2921" y="2161"/>
                    <a:pt x="2731" y="2360"/>
                  </a:cubicBezTo>
                  <a:cubicBezTo>
                    <a:pt x="2666" y="2425"/>
                    <a:pt x="2611" y="2512"/>
                    <a:pt x="2535" y="2588"/>
                  </a:cubicBezTo>
                  <a:cubicBezTo>
                    <a:pt x="2448" y="2708"/>
                    <a:pt x="2361" y="2816"/>
                    <a:pt x="2252" y="2914"/>
                  </a:cubicBezTo>
                  <a:cubicBezTo>
                    <a:pt x="2063" y="3073"/>
                    <a:pt x="1800" y="3164"/>
                    <a:pt x="1544" y="3164"/>
                  </a:cubicBezTo>
                  <a:cubicBezTo>
                    <a:pt x="1432" y="3164"/>
                    <a:pt x="1322" y="3147"/>
                    <a:pt x="1219" y="3110"/>
                  </a:cubicBezTo>
                  <a:cubicBezTo>
                    <a:pt x="936" y="3001"/>
                    <a:pt x="675" y="2751"/>
                    <a:pt x="501" y="2425"/>
                  </a:cubicBezTo>
                  <a:cubicBezTo>
                    <a:pt x="436" y="2305"/>
                    <a:pt x="381" y="2186"/>
                    <a:pt x="338" y="2044"/>
                  </a:cubicBezTo>
                  <a:cubicBezTo>
                    <a:pt x="283" y="1914"/>
                    <a:pt x="240" y="1772"/>
                    <a:pt x="218" y="1620"/>
                  </a:cubicBezTo>
                  <a:cubicBezTo>
                    <a:pt x="196" y="1565"/>
                    <a:pt x="185" y="1511"/>
                    <a:pt x="175" y="1478"/>
                  </a:cubicBezTo>
                  <a:cubicBezTo>
                    <a:pt x="827" y="1011"/>
                    <a:pt x="1556" y="673"/>
                    <a:pt x="2307" y="445"/>
                  </a:cubicBezTo>
                  <a:cubicBezTo>
                    <a:pt x="2984" y="232"/>
                    <a:pt x="3696" y="128"/>
                    <a:pt x="4381" y="128"/>
                  </a:cubicBezTo>
                  <a:close/>
                  <a:moveTo>
                    <a:pt x="4371" y="0"/>
                  </a:moveTo>
                  <a:cubicBezTo>
                    <a:pt x="4158" y="0"/>
                    <a:pt x="3942" y="11"/>
                    <a:pt x="3721" y="32"/>
                  </a:cubicBezTo>
                  <a:cubicBezTo>
                    <a:pt x="3373" y="64"/>
                    <a:pt x="3003" y="129"/>
                    <a:pt x="2644" y="206"/>
                  </a:cubicBezTo>
                  <a:cubicBezTo>
                    <a:pt x="2535" y="238"/>
                    <a:pt x="2448" y="260"/>
                    <a:pt x="2339" y="293"/>
                  </a:cubicBezTo>
                  <a:cubicBezTo>
                    <a:pt x="1524" y="532"/>
                    <a:pt x="729" y="902"/>
                    <a:pt x="33" y="1402"/>
                  </a:cubicBezTo>
                  <a:lnTo>
                    <a:pt x="1" y="1435"/>
                  </a:lnTo>
                  <a:lnTo>
                    <a:pt x="11" y="1478"/>
                  </a:lnTo>
                  <a:cubicBezTo>
                    <a:pt x="33" y="1555"/>
                    <a:pt x="55" y="1642"/>
                    <a:pt x="77" y="1718"/>
                  </a:cubicBezTo>
                  <a:cubicBezTo>
                    <a:pt x="131" y="1914"/>
                    <a:pt x="185" y="2088"/>
                    <a:pt x="251" y="2262"/>
                  </a:cubicBezTo>
                  <a:cubicBezTo>
                    <a:pt x="283" y="2349"/>
                    <a:pt x="327" y="2414"/>
                    <a:pt x="360" y="2490"/>
                  </a:cubicBezTo>
                  <a:cubicBezTo>
                    <a:pt x="555" y="2860"/>
                    <a:pt x="838" y="3132"/>
                    <a:pt x="1165" y="3241"/>
                  </a:cubicBezTo>
                  <a:cubicBezTo>
                    <a:pt x="1284" y="3284"/>
                    <a:pt x="1426" y="3306"/>
                    <a:pt x="1556" y="3306"/>
                  </a:cubicBezTo>
                  <a:cubicBezTo>
                    <a:pt x="1828" y="3306"/>
                    <a:pt x="2122" y="3219"/>
                    <a:pt x="2339" y="3023"/>
                  </a:cubicBezTo>
                  <a:cubicBezTo>
                    <a:pt x="2459" y="2914"/>
                    <a:pt x="2557" y="2795"/>
                    <a:pt x="2644" y="2686"/>
                  </a:cubicBezTo>
                  <a:cubicBezTo>
                    <a:pt x="2698" y="2621"/>
                    <a:pt x="2775" y="2534"/>
                    <a:pt x="2829" y="2468"/>
                  </a:cubicBezTo>
                  <a:cubicBezTo>
                    <a:pt x="2898" y="2379"/>
                    <a:pt x="3112" y="2191"/>
                    <a:pt x="3339" y="2191"/>
                  </a:cubicBezTo>
                  <a:cubicBezTo>
                    <a:pt x="3361" y="2191"/>
                    <a:pt x="3383" y="2193"/>
                    <a:pt x="3406" y="2196"/>
                  </a:cubicBezTo>
                  <a:cubicBezTo>
                    <a:pt x="3482" y="2207"/>
                    <a:pt x="3525" y="2240"/>
                    <a:pt x="3580" y="2262"/>
                  </a:cubicBezTo>
                  <a:cubicBezTo>
                    <a:pt x="3623" y="2294"/>
                    <a:pt x="3678" y="2327"/>
                    <a:pt x="3721" y="2370"/>
                  </a:cubicBezTo>
                  <a:cubicBezTo>
                    <a:pt x="3786" y="2425"/>
                    <a:pt x="3841" y="2512"/>
                    <a:pt x="3906" y="2577"/>
                  </a:cubicBezTo>
                  <a:cubicBezTo>
                    <a:pt x="4058" y="2762"/>
                    <a:pt x="4221" y="2958"/>
                    <a:pt x="4472" y="3012"/>
                  </a:cubicBezTo>
                  <a:cubicBezTo>
                    <a:pt x="4508" y="3020"/>
                    <a:pt x="4545" y="3024"/>
                    <a:pt x="4583" y="3024"/>
                  </a:cubicBezTo>
                  <a:cubicBezTo>
                    <a:pt x="4810" y="3024"/>
                    <a:pt x="5062" y="2889"/>
                    <a:pt x="5211" y="2675"/>
                  </a:cubicBezTo>
                  <a:cubicBezTo>
                    <a:pt x="5233" y="2642"/>
                    <a:pt x="5255" y="2621"/>
                    <a:pt x="5266" y="2577"/>
                  </a:cubicBezTo>
                  <a:cubicBezTo>
                    <a:pt x="5396" y="2360"/>
                    <a:pt x="5418" y="2098"/>
                    <a:pt x="5451" y="1881"/>
                  </a:cubicBezTo>
                  <a:cubicBezTo>
                    <a:pt x="5473" y="1391"/>
                    <a:pt x="5418" y="804"/>
                    <a:pt x="5331" y="347"/>
                  </a:cubicBezTo>
                  <a:cubicBezTo>
                    <a:pt x="5309" y="260"/>
                    <a:pt x="5288" y="184"/>
                    <a:pt x="5277" y="97"/>
                  </a:cubicBezTo>
                  <a:lnTo>
                    <a:pt x="5255" y="64"/>
                  </a:lnTo>
                  <a:lnTo>
                    <a:pt x="5201" y="64"/>
                  </a:lnTo>
                  <a:cubicBezTo>
                    <a:pt x="5168" y="64"/>
                    <a:pt x="5124" y="42"/>
                    <a:pt x="5081" y="42"/>
                  </a:cubicBezTo>
                  <a:cubicBezTo>
                    <a:pt x="4845" y="14"/>
                    <a:pt x="4610" y="0"/>
                    <a:pt x="4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7447524" y="3301241"/>
              <a:ext cx="30129" cy="40563"/>
            </a:xfrm>
            <a:custGeom>
              <a:avLst/>
              <a:gdLst/>
              <a:ahLst/>
              <a:cxnLst/>
              <a:rect l="l" t="t" r="r" b="b"/>
              <a:pathLst>
                <a:path w="488" h="657" extrusionOk="0">
                  <a:moveTo>
                    <a:pt x="203" y="1"/>
                  </a:moveTo>
                  <a:cubicBezTo>
                    <a:pt x="1" y="1"/>
                    <a:pt x="32" y="268"/>
                    <a:pt x="64" y="415"/>
                  </a:cubicBezTo>
                  <a:cubicBezTo>
                    <a:pt x="85" y="459"/>
                    <a:pt x="96" y="480"/>
                    <a:pt x="107" y="524"/>
                  </a:cubicBezTo>
                  <a:cubicBezTo>
                    <a:pt x="118" y="557"/>
                    <a:pt x="118" y="567"/>
                    <a:pt x="140" y="589"/>
                  </a:cubicBezTo>
                  <a:cubicBezTo>
                    <a:pt x="161" y="639"/>
                    <a:pt x="215" y="656"/>
                    <a:pt x="270" y="656"/>
                  </a:cubicBezTo>
                  <a:cubicBezTo>
                    <a:pt x="300" y="656"/>
                    <a:pt x="331" y="651"/>
                    <a:pt x="357" y="644"/>
                  </a:cubicBezTo>
                  <a:cubicBezTo>
                    <a:pt x="379" y="644"/>
                    <a:pt x="412" y="633"/>
                    <a:pt x="433" y="622"/>
                  </a:cubicBezTo>
                  <a:cubicBezTo>
                    <a:pt x="488" y="578"/>
                    <a:pt x="488" y="513"/>
                    <a:pt x="488" y="459"/>
                  </a:cubicBezTo>
                  <a:cubicBezTo>
                    <a:pt x="477" y="317"/>
                    <a:pt x="423" y="23"/>
                    <a:pt x="227" y="2"/>
                  </a:cubicBezTo>
                  <a:cubicBezTo>
                    <a:pt x="218" y="1"/>
                    <a:pt x="210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7467528" y="3350941"/>
              <a:ext cx="33587" cy="23646"/>
            </a:xfrm>
            <a:custGeom>
              <a:avLst/>
              <a:gdLst/>
              <a:ahLst/>
              <a:cxnLst/>
              <a:rect l="l" t="t" r="r" b="b"/>
              <a:pathLst>
                <a:path w="544" h="383" extrusionOk="0">
                  <a:moveTo>
                    <a:pt x="283" y="1"/>
                  </a:moveTo>
                  <a:cubicBezTo>
                    <a:pt x="276" y="1"/>
                    <a:pt x="269" y="1"/>
                    <a:pt x="262" y="2"/>
                  </a:cubicBezTo>
                  <a:cubicBezTo>
                    <a:pt x="1" y="34"/>
                    <a:pt x="1" y="382"/>
                    <a:pt x="262" y="382"/>
                  </a:cubicBezTo>
                  <a:cubicBezTo>
                    <a:pt x="516" y="382"/>
                    <a:pt x="543" y="1"/>
                    <a:pt x="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7231807" y="4164848"/>
              <a:ext cx="542077" cy="467063"/>
            </a:xfrm>
            <a:custGeom>
              <a:avLst/>
              <a:gdLst/>
              <a:ahLst/>
              <a:cxnLst/>
              <a:rect l="l" t="t" r="r" b="b"/>
              <a:pathLst>
                <a:path w="8780" h="7565" extrusionOk="0">
                  <a:moveTo>
                    <a:pt x="6463" y="0"/>
                  </a:moveTo>
                  <a:cubicBezTo>
                    <a:pt x="6407" y="0"/>
                    <a:pt x="6350" y="24"/>
                    <a:pt x="6310" y="80"/>
                  </a:cubicBezTo>
                  <a:cubicBezTo>
                    <a:pt x="6288" y="112"/>
                    <a:pt x="6266" y="145"/>
                    <a:pt x="6234" y="178"/>
                  </a:cubicBezTo>
                  <a:cubicBezTo>
                    <a:pt x="6201" y="221"/>
                    <a:pt x="6168" y="276"/>
                    <a:pt x="6136" y="308"/>
                  </a:cubicBezTo>
                  <a:cubicBezTo>
                    <a:pt x="6092" y="363"/>
                    <a:pt x="6049" y="439"/>
                    <a:pt x="5994" y="493"/>
                  </a:cubicBezTo>
                  <a:cubicBezTo>
                    <a:pt x="5287" y="1374"/>
                    <a:pt x="4145" y="2691"/>
                    <a:pt x="3558" y="2843"/>
                  </a:cubicBezTo>
                  <a:cubicBezTo>
                    <a:pt x="3481" y="2865"/>
                    <a:pt x="3394" y="2887"/>
                    <a:pt x="3307" y="2887"/>
                  </a:cubicBezTo>
                  <a:cubicBezTo>
                    <a:pt x="3264" y="2889"/>
                    <a:pt x="3220" y="2890"/>
                    <a:pt x="3175" y="2890"/>
                  </a:cubicBezTo>
                  <a:cubicBezTo>
                    <a:pt x="2611" y="2890"/>
                    <a:pt x="1871" y="2710"/>
                    <a:pt x="1327" y="2538"/>
                  </a:cubicBezTo>
                  <a:cubicBezTo>
                    <a:pt x="1186" y="2506"/>
                    <a:pt x="1055" y="2462"/>
                    <a:pt x="947" y="2419"/>
                  </a:cubicBezTo>
                  <a:cubicBezTo>
                    <a:pt x="827" y="2375"/>
                    <a:pt x="751" y="2343"/>
                    <a:pt x="696" y="2321"/>
                  </a:cubicBezTo>
                  <a:cubicBezTo>
                    <a:pt x="653" y="2310"/>
                    <a:pt x="642" y="2310"/>
                    <a:pt x="642" y="2310"/>
                  </a:cubicBezTo>
                  <a:cubicBezTo>
                    <a:pt x="642" y="2310"/>
                    <a:pt x="620" y="2321"/>
                    <a:pt x="609" y="2353"/>
                  </a:cubicBezTo>
                  <a:cubicBezTo>
                    <a:pt x="544" y="2462"/>
                    <a:pt x="370" y="2832"/>
                    <a:pt x="218" y="3343"/>
                  </a:cubicBezTo>
                  <a:cubicBezTo>
                    <a:pt x="131" y="3594"/>
                    <a:pt x="76" y="3866"/>
                    <a:pt x="44" y="4170"/>
                  </a:cubicBezTo>
                  <a:cubicBezTo>
                    <a:pt x="11" y="4355"/>
                    <a:pt x="0" y="4540"/>
                    <a:pt x="0" y="4736"/>
                  </a:cubicBezTo>
                  <a:cubicBezTo>
                    <a:pt x="0" y="4986"/>
                    <a:pt x="11" y="5280"/>
                    <a:pt x="65" y="5563"/>
                  </a:cubicBezTo>
                  <a:cubicBezTo>
                    <a:pt x="65" y="5617"/>
                    <a:pt x="76" y="5671"/>
                    <a:pt x="98" y="5726"/>
                  </a:cubicBezTo>
                  <a:cubicBezTo>
                    <a:pt x="272" y="6553"/>
                    <a:pt x="729" y="7140"/>
                    <a:pt x="1197" y="7543"/>
                  </a:cubicBezTo>
                  <a:lnTo>
                    <a:pt x="4297" y="7543"/>
                  </a:lnTo>
                  <a:lnTo>
                    <a:pt x="4297" y="7564"/>
                  </a:lnTo>
                  <a:cubicBezTo>
                    <a:pt x="4308" y="7564"/>
                    <a:pt x="4319" y="7543"/>
                    <a:pt x="4341" y="7543"/>
                  </a:cubicBezTo>
                  <a:cubicBezTo>
                    <a:pt x="4896" y="7292"/>
                    <a:pt x="5483" y="6977"/>
                    <a:pt x="5973" y="6585"/>
                  </a:cubicBezTo>
                  <a:cubicBezTo>
                    <a:pt x="6005" y="6553"/>
                    <a:pt x="6038" y="6531"/>
                    <a:pt x="6081" y="6498"/>
                  </a:cubicBezTo>
                  <a:cubicBezTo>
                    <a:pt x="6190" y="6400"/>
                    <a:pt x="6299" y="6313"/>
                    <a:pt x="6386" y="6215"/>
                  </a:cubicBezTo>
                  <a:cubicBezTo>
                    <a:pt x="6593" y="6009"/>
                    <a:pt x="6788" y="5780"/>
                    <a:pt x="6963" y="5552"/>
                  </a:cubicBezTo>
                  <a:cubicBezTo>
                    <a:pt x="7169" y="5291"/>
                    <a:pt x="7343" y="5008"/>
                    <a:pt x="7506" y="4714"/>
                  </a:cubicBezTo>
                  <a:cubicBezTo>
                    <a:pt x="7615" y="4529"/>
                    <a:pt x="7713" y="4333"/>
                    <a:pt x="7800" y="4159"/>
                  </a:cubicBezTo>
                  <a:cubicBezTo>
                    <a:pt x="7963" y="3866"/>
                    <a:pt x="8094" y="3572"/>
                    <a:pt x="8203" y="3333"/>
                  </a:cubicBezTo>
                  <a:cubicBezTo>
                    <a:pt x="8399" y="2843"/>
                    <a:pt x="8507" y="2506"/>
                    <a:pt x="8507" y="2506"/>
                  </a:cubicBezTo>
                  <a:lnTo>
                    <a:pt x="8671" y="1799"/>
                  </a:lnTo>
                  <a:lnTo>
                    <a:pt x="8671" y="1777"/>
                  </a:lnTo>
                  <a:lnTo>
                    <a:pt x="8779" y="1342"/>
                  </a:lnTo>
                  <a:lnTo>
                    <a:pt x="8779" y="1342"/>
                  </a:lnTo>
                  <a:cubicBezTo>
                    <a:pt x="8779" y="1342"/>
                    <a:pt x="8757" y="1364"/>
                    <a:pt x="8692" y="1385"/>
                  </a:cubicBezTo>
                  <a:cubicBezTo>
                    <a:pt x="8616" y="1418"/>
                    <a:pt x="8529" y="1472"/>
                    <a:pt x="8399" y="1527"/>
                  </a:cubicBezTo>
                  <a:cubicBezTo>
                    <a:pt x="7778" y="1820"/>
                    <a:pt x="6571" y="2364"/>
                    <a:pt x="6212" y="2364"/>
                  </a:cubicBezTo>
                  <a:cubicBezTo>
                    <a:pt x="6158" y="2364"/>
                    <a:pt x="6136" y="2353"/>
                    <a:pt x="6114" y="2343"/>
                  </a:cubicBezTo>
                  <a:cubicBezTo>
                    <a:pt x="6103" y="2343"/>
                    <a:pt x="6103" y="2321"/>
                    <a:pt x="6103" y="2321"/>
                  </a:cubicBezTo>
                  <a:cubicBezTo>
                    <a:pt x="6081" y="2288"/>
                    <a:pt x="6092" y="2212"/>
                    <a:pt x="6103" y="2136"/>
                  </a:cubicBezTo>
                  <a:cubicBezTo>
                    <a:pt x="6136" y="2038"/>
                    <a:pt x="6158" y="1907"/>
                    <a:pt x="6212" y="1766"/>
                  </a:cubicBezTo>
                  <a:cubicBezTo>
                    <a:pt x="6332" y="1396"/>
                    <a:pt x="6527" y="907"/>
                    <a:pt x="6625" y="471"/>
                  </a:cubicBezTo>
                  <a:cubicBezTo>
                    <a:pt x="6636" y="395"/>
                    <a:pt x="6647" y="297"/>
                    <a:pt x="6658" y="221"/>
                  </a:cubicBezTo>
                  <a:cubicBezTo>
                    <a:pt x="6680" y="92"/>
                    <a:pt x="6573" y="0"/>
                    <a:pt x="6463" y="0"/>
                  </a:cubicBezTo>
                  <a:close/>
                </a:path>
              </a:pathLst>
            </a:custGeom>
            <a:solidFill>
              <a:srgbClr val="667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7699235" y="4242948"/>
              <a:ext cx="77298" cy="147806"/>
            </a:xfrm>
            <a:custGeom>
              <a:avLst/>
              <a:gdLst/>
              <a:ahLst/>
              <a:cxnLst/>
              <a:rect l="l" t="t" r="r" b="b"/>
              <a:pathLst>
                <a:path w="1252" h="2394" extrusionOk="0">
                  <a:moveTo>
                    <a:pt x="1208" y="1"/>
                  </a:moveTo>
                  <a:cubicBezTo>
                    <a:pt x="1187" y="1"/>
                    <a:pt x="1154" y="11"/>
                    <a:pt x="1143" y="33"/>
                  </a:cubicBezTo>
                  <a:cubicBezTo>
                    <a:pt x="925" y="849"/>
                    <a:pt x="545" y="1643"/>
                    <a:pt x="12" y="2307"/>
                  </a:cubicBezTo>
                  <a:cubicBezTo>
                    <a:pt x="1" y="2329"/>
                    <a:pt x="1" y="2361"/>
                    <a:pt x="33" y="2383"/>
                  </a:cubicBezTo>
                  <a:cubicBezTo>
                    <a:pt x="33" y="2394"/>
                    <a:pt x="44" y="2394"/>
                    <a:pt x="55" y="2394"/>
                  </a:cubicBezTo>
                  <a:cubicBezTo>
                    <a:pt x="66" y="2394"/>
                    <a:pt x="88" y="2383"/>
                    <a:pt x="110" y="2383"/>
                  </a:cubicBezTo>
                  <a:cubicBezTo>
                    <a:pt x="643" y="1698"/>
                    <a:pt x="1034" y="914"/>
                    <a:pt x="1252" y="66"/>
                  </a:cubicBezTo>
                  <a:cubicBezTo>
                    <a:pt x="1252" y="33"/>
                    <a:pt x="1241" y="11"/>
                    <a:pt x="1208" y="1"/>
                  </a:cubicBezTo>
                  <a:close/>
                </a:path>
              </a:pathLst>
            </a:custGeom>
            <a:solidFill>
              <a:srgbClr val="330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8033739" y="3880292"/>
              <a:ext cx="154535" cy="175342"/>
            </a:xfrm>
            <a:custGeom>
              <a:avLst/>
              <a:gdLst/>
              <a:ahLst/>
              <a:cxnLst/>
              <a:rect l="l" t="t" r="r" b="b"/>
              <a:pathLst>
                <a:path w="2503" h="2840" extrusionOk="0">
                  <a:moveTo>
                    <a:pt x="882" y="0"/>
                  </a:moveTo>
                  <a:lnTo>
                    <a:pt x="0" y="479"/>
                  </a:lnTo>
                  <a:lnTo>
                    <a:pt x="1491" y="2839"/>
                  </a:lnTo>
                  <a:lnTo>
                    <a:pt x="2502" y="214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B04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7268048" y="3010758"/>
              <a:ext cx="541398" cy="408410"/>
            </a:xfrm>
            <a:custGeom>
              <a:avLst/>
              <a:gdLst/>
              <a:ahLst/>
              <a:cxnLst/>
              <a:rect l="l" t="t" r="r" b="b"/>
              <a:pathLst>
                <a:path w="8769" h="6615" extrusionOk="0">
                  <a:moveTo>
                    <a:pt x="3265" y="1"/>
                  </a:moveTo>
                  <a:cubicBezTo>
                    <a:pt x="3113" y="1"/>
                    <a:pt x="3001" y="26"/>
                    <a:pt x="2938" y="83"/>
                  </a:cubicBezTo>
                  <a:cubicBezTo>
                    <a:pt x="2807" y="203"/>
                    <a:pt x="2514" y="410"/>
                    <a:pt x="2155" y="714"/>
                  </a:cubicBezTo>
                  <a:cubicBezTo>
                    <a:pt x="2122" y="747"/>
                    <a:pt x="2078" y="769"/>
                    <a:pt x="2035" y="812"/>
                  </a:cubicBezTo>
                  <a:cubicBezTo>
                    <a:pt x="1524" y="1247"/>
                    <a:pt x="904" y="1813"/>
                    <a:pt x="490" y="2444"/>
                  </a:cubicBezTo>
                  <a:cubicBezTo>
                    <a:pt x="218" y="2836"/>
                    <a:pt x="88" y="3314"/>
                    <a:pt x="55" y="3793"/>
                  </a:cubicBezTo>
                  <a:cubicBezTo>
                    <a:pt x="12" y="4250"/>
                    <a:pt x="66" y="4739"/>
                    <a:pt x="175" y="5164"/>
                  </a:cubicBezTo>
                  <a:lnTo>
                    <a:pt x="294" y="5566"/>
                  </a:lnTo>
                  <a:cubicBezTo>
                    <a:pt x="305" y="5588"/>
                    <a:pt x="305" y="5610"/>
                    <a:pt x="327" y="5642"/>
                  </a:cubicBezTo>
                  <a:cubicBezTo>
                    <a:pt x="338" y="5664"/>
                    <a:pt x="338" y="5697"/>
                    <a:pt x="349" y="5718"/>
                  </a:cubicBezTo>
                  <a:cubicBezTo>
                    <a:pt x="349" y="5718"/>
                    <a:pt x="1" y="6382"/>
                    <a:pt x="77" y="6567"/>
                  </a:cubicBezTo>
                  <a:cubicBezTo>
                    <a:pt x="93" y="6600"/>
                    <a:pt x="123" y="6614"/>
                    <a:pt x="162" y="6614"/>
                  </a:cubicBezTo>
                  <a:cubicBezTo>
                    <a:pt x="333" y="6614"/>
                    <a:pt x="689" y="6339"/>
                    <a:pt x="936" y="6056"/>
                  </a:cubicBezTo>
                  <a:cubicBezTo>
                    <a:pt x="1230" y="5718"/>
                    <a:pt x="2786" y="4185"/>
                    <a:pt x="4733" y="3662"/>
                  </a:cubicBezTo>
                  <a:cubicBezTo>
                    <a:pt x="5522" y="3453"/>
                    <a:pt x="6289" y="3399"/>
                    <a:pt x="6931" y="3399"/>
                  </a:cubicBezTo>
                  <a:cubicBezTo>
                    <a:pt x="7618" y="3399"/>
                    <a:pt x="8161" y="3461"/>
                    <a:pt x="8430" y="3461"/>
                  </a:cubicBezTo>
                  <a:cubicBezTo>
                    <a:pt x="8523" y="3461"/>
                    <a:pt x="8583" y="3454"/>
                    <a:pt x="8606" y="3434"/>
                  </a:cubicBezTo>
                  <a:cubicBezTo>
                    <a:pt x="8769" y="3292"/>
                    <a:pt x="8051" y="2988"/>
                    <a:pt x="8051" y="2988"/>
                  </a:cubicBezTo>
                  <a:cubicBezTo>
                    <a:pt x="8051" y="2988"/>
                    <a:pt x="8051" y="2955"/>
                    <a:pt x="8029" y="2901"/>
                  </a:cubicBezTo>
                  <a:cubicBezTo>
                    <a:pt x="8018" y="2890"/>
                    <a:pt x="8018" y="2857"/>
                    <a:pt x="8007" y="2836"/>
                  </a:cubicBezTo>
                  <a:cubicBezTo>
                    <a:pt x="7975" y="2749"/>
                    <a:pt x="7953" y="2640"/>
                    <a:pt x="7899" y="2520"/>
                  </a:cubicBezTo>
                  <a:cubicBezTo>
                    <a:pt x="7757" y="2183"/>
                    <a:pt x="7540" y="1715"/>
                    <a:pt x="7181" y="1323"/>
                  </a:cubicBezTo>
                  <a:cubicBezTo>
                    <a:pt x="6909" y="1041"/>
                    <a:pt x="6550" y="790"/>
                    <a:pt x="6114" y="671"/>
                  </a:cubicBezTo>
                  <a:cubicBezTo>
                    <a:pt x="5951" y="627"/>
                    <a:pt x="5788" y="573"/>
                    <a:pt x="5625" y="540"/>
                  </a:cubicBezTo>
                  <a:cubicBezTo>
                    <a:pt x="5560" y="508"/>
                    <a:pt x="5505" y="497"/>
                    <a:pt x="5440" y="486"/>
                  </a:cubicBezTo>
                  <a:cubicBezTo>
                    <a:pt x="4527" y="225"/>
                    <a:pt x="3718" y="1"/>
                    <a:pt x="3265" y="1"/>
                  </a:cubicBezTo>
                  <a:close/>
                </a:path>
              </a:pathLst>
            </a:custGeom>
            <a:solidFill>
              <a:srgbClr val="FEB9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7456106" y="3053481"/>
              <a:ext cx="194851" cy="165957"/>
            </a:xfrm>
            <a:custGeom>
              <a:avLst/>
              <a:gdLst/>
              <a:ahLst/>
              <a:cxnLst/>
              <a:rect l="l" t="t" r="r" b="b"/>
              <a:pathLst>
                <a:path w="3156" h="2688" extrusionOk="0">
                  <a:moveTo>
                    <a:pt x="1306" y="0"/>
                  </a:moveTo>
                  <a:lnTo>
                    <a:pt x="1" y="1143"/>
                  </a:lnTo>
                  <a:cubicBezTo>
                    <a:pt x="240" y="1643"/>
                    <a:pt x="458" y="2187"/>
                    <a:pt x="686" y="2688"/>
                  </a:cubicBezTo>
                  <a:lnTo>
                    <a:pt x="3155" y="2133"/>
                  </a:lnTo>
                  <a:lnTo>
                    <a:pt x="2840" y="338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7285520" y="3185788"/>
              <a:ext cx="477621" cy="174724"/>
            </a:xfrm>
            <a:custGeom>
              <a:avLst/>
              <a:gdLst/>
              <a:ahLst/>
              <a:cxnLst/>
              <a:rect l="l" t="t" r="r" b="b"/>
              <a:pathLst>
                <a:path w="7736" h="2830" extrusionOk="0">
                  <a:moveTo>
                    <a:pt x="7692" y="1"/>
                  </a:moveTo>
                  <a:cubicBezTo>
                    <a:pt x="7463" y="1"/>
                    <a:pt x="7093" y="11"/>
                    <a:pt x="6658" y="44"/>
                  </a:cubicBezTo>
                  <a:lnTo>
                    <a:pt x="6593" y="44"/>
                  </a:lnTo>
                  <a:cubicBezTo>
                    <a:pt x="5821" y="109"/>
                    <a:pt x="4841" y="240"/>
                    <a:pt x="3808" y="545"/>
                  </a:cubicBezTo>
                  <a:cubicBezTo>
                    <a:pt x="2894" y="816"/>
                    <a:pt x="2046" y="1263"/>
                    <a:pt x="1382" y="1698"/>
                  </a:cubicBezTo>
                  <a:cubicBezTo>
                    <a:pt x="1371" y="1709"/>
                    <a:pt x="1339" y="1730"/>
                    <a:pt x="1328" y="1741"/>
                  </a:cubicBezTo>
                  <a:cubicBezTo>
                    <a:pt x="718" y="2144"/>
                    <a:pt x="240" y="2546"/>
                    <a:pt x="0" y="2764"/>
                  </a:cubicBezTo>
                  <a:cubicBezTo>
                    <a:pt x="11" y="2775"/>
                    <a:pt x="11" y="2796"/>
                    <a:pt x="22" y="2829"/>
                  </a:cubicBezTo>
                  <a:cubicBezTo>
                    <a:pt x="534" y="2383"/>
                    <a:pt x="2035" y="1143"/>
                    <a:pt x="3830" y="610"/>
                  </a:cubicBezTo>
                  <a:cubicBezTo>
                    <a:pt x="5516" y="109"/>
                    <a:pt x="7083" y="66"/>
                    <a:pt x="7735" y="66"/>
                  </a:cubicBezTo>
                  <a:cubicBezTo>
                    <a:pt x="7724" y="44"/>
                    <a:pt x="7724" y="11"/>
                    <a:pt x="7692" y="1"/>
                  </a:cubicBezTo>
                  <a:close/>
                </a:path>
              </a:pathLst>
            </a:custGeom>
            <a:solidFill>
              <a:srgbClr val="330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7357385" y="3054160"/>
              <a:ext cx="43712" cy="238502"/>
            </a:xfrm>
            <a:custGeom>
              <a:avLst/>
              <a:gdLst/>
              <a:ahLst/>
              <a:cxnLst/>
              <a:rect l="l" t="t" r="r" b="b"/>
              <a:pathLst>
                <a:path w="708" h="3863" extrusionOk="0">
                  <a:moveTo>
                    <a:pt x="708" y="0"/>
                  </a:moveTo>
                  <a:cubicBezTo>
                    <a:pt x="664" y="22"/>
                    <a:pt x="631" y="55"/>
                    <a:pt x="588" y="87"/>
                  </a:cubicBezTo>
                  <a:cubicBezTo>
                    <a:pt x="381" y="620"/>
                    <a:pt x="196" y="1175"/>
                    <a:pt x="98" y="1752"/>
                  </a:cubicBezTo>
                  <a:cubicBezTo>
                    <a:pt x="1" y="2394"/>
                    <a:pt x="11" y="3101"/>
                    <a:pt x="164" y="3830"/>
                  </a:cubicBezTo>
                  <a:lnTo>
                    <a:pt x="175" y="3841"/>
                  </a:lnTo>
                  <a:cubicBezTo>
                    <a:pt x="196" y="3862"/>
                    <a:pt x="196" y="3862"/>
                    <a:pt x="207" y="3862"/>
                  </a:cubicBezTo>
                  <a:cubicBezTo>
                    <a:pt x="240" y="3862"/>
                    <a:pt x="240" y="3851"/>
                    <a:pt x="240" y="3819"/>
                  </a:cubicBezTo>
                  <a:cubicBezTo>
                    <a:pt x="88" y="3101"/>
                    <a:pt x="77" y="2405"/>
                    <a:pt x="164" y="1763"/>
                  </a:cubicBezTo>
                  <a:cubicBezTo>
                    <a:pt x="272" y="1153"/>
                    <a:pt x="479" y="566"/>
                    <a:pt x="708" y="0"/>
                  </a:cubicBezTo>
                  <a:close/>
                </a:path>
              </a:pathLst>
            </a:custGeom>
            <a:solidFill>
              <a:srgbClr val="330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7601872" y="3040701"/>
              <a:ext cx="96067" cy="150522"/>
            </a:xfrm>
            <a:custGeom>
              <a:avLst/>
              <a:gdLst/>
              <a:ahLst/>
              <a:cxnLst/>
              <a:rect l="l" t="t" r="r" b="b"/>
              <a:pathLst>
                <a:path w="1556" h="2438" extrusionOk="0">
                  <a:moveTo>
                    <a:pt x="0" y="1"/>
                  </a:moveTo>
                  <a:cubicBezTo>
                    <a:pt x="370" y="251"/>
                    <a:pt x="686" y="610"/>
                    <a:pt x="936" y="1067"/>
                  </a:cubicBezTo>
                  <a:cubicBezTo>
                    <a:pt x="1143" y="1426"/>
                    <a:pt x="1306" y="1850"/>
                    <a:pt x="1458" y="2372"/>
                  </a:cubicBezTo>
                  <a:cubicBezTo>
                    <a:pt x="1469" y="2372"/>
                    <a:pt x="1469" y="2394"/>
                    <a:pt x="1469" y="2405"/>
                  </a:cubicBezTo>
                  <a:cubicBezTo>
                    <a:pt x="1480" y="2416"/>
                    <a:pt x="1502" y="2438"/>
                    <a:pt x="1512" y="2438"/>
                  </a:cubicBezTo>
                  <a:lnTo>
                    <a:pt x="1523" y="2438"/>
                  </a:lnTo>
                  <a:cubicBezTo>
                    <a:pt x="1556" y="2438"/>
                    <a:pt x="1556" y="2416"/>
                    <a:pt x="1556" y="2394"/>
                  </a:cubicBezTo>
                  <a:cubicBezTo>
                    <a:pt x="1556" y="2394"/>
                    <a:pt x="1556" y="2383"/>
                    <a:pt x="1523" y="2372"/>
                  </a:cubicBezTo>
                  <a:cubicBezTo>
                    <a:pt x="1360" y="1828"/>
                    <a:pt x="1197" y="1415"/>
                    <a:pt x="990" y="1045"/>
                  </a:cubicBezTo>
                  <a:cubicBezTo>
                    <a:pt x="773" y="632"/>
                    <a:pt x="501" y="305"/>
                    <a:pt x="196" y="55"/>
                  </a:cubicBezTo>
                  <a:cubicBezTo>
                    <a:pt x="120" y="23"/>
                    <a:pt x="66" y="12"/>
                    <a:pt x="0" y="1"/>
                  </a:cubicBezTo>
                  <a:close/>
                </a:path>
              </a:pathLst>
            </a:custGeom>
            <a:solidFill>
              <a:srgbClr val="330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7268727" y="3230796"/>
              <a:ext cx="51800" cy="99463"/>
            </a:xfrm>
            <a:custGeom>
              <a:avLst/>
              <a:gdLst/>
              <a:ahLst/>
              <a:cxnLst/>
              <a:rect l="l" t="t" r="r" b="b"/>
              <a:pathLst>
                <a:path w="839" h="1611" extrusionOk="0">
                  <a:moveTo>
                    <a:pt x="447" y="0"/>
                  </a:moveTo>
                  <a:cubicBezTo>
                    <a:pt x="316" y="87"/>
                    <a:pt x="175" y="153"/>
                    <a:pt x="44" y="240"/>
                  </a:cubicBezTo>
                  <a:cubicBezTo>
                    <a:pt x="1" y="697"/>
                    <a:pt x="55" y="1186"/>
                    <a:pt x="164" y="1610"/>
                  </a:cubicBezTo>
                  <a:cubicBezTo>
                    <a:pt x="392" y="1502"/>
                    <a:pt x="621" y="1382"/>
                    <a:pt x="838" y="1230"/>
                  </a:cubicBezTo>
                  <a:cubicBezTo>
                    <a:pt x="621" y="849"/>
                    <a:pt x="490" y="425"/>
                    <a:pt x="447" y="0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7689851" y="3091759"/>
              <a:ext cx="65197" cy="82670"/>
            </a:xfrm>
            <a:custGeom>
              <a:avLst/>
              <a:gdLst/>
              <a:ahLst/>
              <a:cxnLst/>
              <a:rect l="l" t="t" r="r" b="b"/>
              <a:pathLst>
                <a:path w="1056" h="1339" extrusionOk="0">
                  <a:moveTo>
                    <a:pt x="327" y="1"/>
                  </a:moveTo>
                  <a:cubicBezTo>
                    <a:pt x="218" y="44"/>
                    <a:pt x="109" y="98"/>
                    <a:pt x="0" y="153"/>
                  </a:cubicBezTo>
                  <a:cubicBezTo>
                    <a:pt x="153" y="544"/>
                    <a:pt x="327" y="936"/>
                    <a:pt x="468" y="1339"/>
                  </a:cubicBezTo>
                  <a:cubicBezTo>
                    <a:pt x="642" y="1295"/>
                    <a:pt x="860" y="1252"/>
                    <a:pt x="1056" y="1197"/>
                  </a:cubicBezTo>
                  <a:cubicBezTo>
                    <a:pt x="925" y="871"/>
                    <a:pt x="697" y="392"/>
                    <a:pt x="327" y="1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" name="Google Shape;647;p40"/>
          <p:cNvGrpSpPr/>
          <p:nvPr/>
        </p:nvGrpSpPr>
        <p:grpSpPr>
          <a:xfrm rot="425578">
            <a:off x="7405967" y="1924857"/>
            <a:ext cx="1458446" cy="1598360"/>
            <a:chOff x="6368224" y="2350999"/>
            <a:chExt cx="2055802" cy="2253023"/>
          </a:xfrm>
        </p:grpSpPr>
        <p:sp>
          <p:nvSpPr>
            <p:cNvPr id="648" name="Google Shape;648;p40"/>
            <p:cNvSpPr/>
            <p:nvPr/>
          </p:nvSpPr>
          <p:spPr>
            <a:xfrm>
              <a:off x="6368224" y="2350999"/>
              <a:ext cx="2055802" cy="2253023"/>
            </a:xfrm>
            <a:custGeom>
              <a:avLst/>
              <a:gdLst/>
              <a:ahLst/>
              <a:cxnLst/>
              <a:rect l="l" t="t" r="r" b="b"/>
              <a:pathLst>
                <a:path w="26414" h="28948" extrusionOk="0">
                  <a:moveTo>
                    <a:pt x="13175" y="1"/>
                  </a:moveTo>
                  <a:cubicBezTo>
                    <a:pt x="12277" y="1"/>
                    <a:pt x="11369" y="96"/>
                    <a:pt x="10465" y="293"/>
                  </a:cubicBezTo>
                  <a:cubicBezTo>
                    <a:pt x="5320" y="1425"/>
                    <a:pt x="914" y="5722"/>
                    <a:pt x="218" y="10802"/>
                  </a:cubicBezTo>
                  <a:cubicBezTo>
                    <a:pt x="109" y="11596"/>
                    <a:pt x="0" y="12401"/>
                    <a:pt x="0" y="13217"/>
                  </a:cubicBezTo>
                  <a:lnTo>
                    <a:pt x="0" y="28154"/>
                  </a:lnTo>
                  <a:cubicBezTo>
                    <a:pt x="0" y="28589"/>
                    <a:pt x="359" y="28948"/>
                    <a:pt x="794" y="28948"/>
                  </a:cubicBezTo>
                  <a:lnTo>
                    <a:pt x="794" y="28915"/>
                  </a:lnTo>
                  <a:lnTo>
                    <a:pt x="25619" y="28915"/>
                  </a:lnTo>
                  <a:cubicBezTo>
                    <a:pt x="26054" y="28915"/>
                    <a:pt x="26413" y="28567"/>
                    <a:pt x="26413" y="28132"/>
                  </a:cubicBezTo>
                  <a:lnTo>
                    <a:pt x="26413" y="13185"/>
                  </a:lnTo>
                  <a:cubicBezTo>
                    <a:pt x="26413" y="12477"/>
                    <a:pt x="26359" y="11759"/>
                    <a:pt x="26250" y="11063"/>
                  </a:cubicBezTo>
                  <a:cubicBezTo>
                    <a:pt x="26044" y="9845"/>
                    <a:pt x="25663" y="8648"/>
                    <a:pt x="25119" y="7528"/>
                  </a:cubicBezTo>
                  <a:cubicBezTo>
                    <a:pt x="22888" y="2936"/>
                    <a:pt x="18171" y="1"/>
                    <a:pt x="13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6435079" y="2421201"/>
              <a:ext cx="1933920" cy="2131219"/>
            </a:xfrm>
            <a:custGeom>
              <a:avLst/>
              <a:gdLst/>
              <a:ahLst/>
              <a:cxnLst/>
              <a:rect l="l" t="t" r="r" b="b"/>
              <a:pathLst>
                <a:path w="24848" h="27383" extrusionOk="0">
                  <a:moveTo>
                    <a:pt x="12435" y="1"/>
                  </a:moveTo>
                  <a:cubicBezTo>
                    <a:pt x="12065" y="1"/>
                    <a:pt x="11695" y="33"/>
                    <a:pt x="11347" y="55"/>
                  </a:cubicBezTo>
                  <a:cubicBezTo>
                    <a:pt x="10912" y="98"/>
                    <a:pt x="10477" y="164"/>
                    <a:pt x="10052" y="251"/>
                  </a:cubicBezTo>
                  <a:cubicBezTo>
                    <a:pt x="5157" y="1230"/>
                    <a:pt x="1121" y="5146"/>
                    <a:pt x="207" y="10172"/>
                  </a:cubicBezTo>
                  <a:cubicBezTo>
                    <a:pt x="66" y="10912"/>
                    <a:pt x="0" y="11652"/>
                    <a:pt x="0" y="12435"/>
                  </a:cubicBezTo>
                  <a:lnTo>
                    <a:pt x="0" y="27382"/>
                  </a:lnTo>
                  <a:lnTo>
                    <a:pt x="24847" y="27382"/>
                  </a:lnTo>
                  <a:lnTo>
                    <a:pt x="24847" y="12435"/>
                  </a:lnTo>
                  <a:cubicBezTo>
                    <a:pt x="24847" y="11739"/>
                    <a:pt x="24793" y="11075"/>
                    <a:pt x="24695" y="10422"/>
                  </a:cubicBezTo>
                  <a:cubicBezTo>
                    <a:pt x="24510" y="9269"/>
                    <a:pt x="24151" y="8160"/>
                    <a:pt x="23651" y="7115"/>
                  </a:cubicBezTo>
                  <a:cubicBezTo>
                    <a:pt x="23324" y="6462"/>
                    <a:pt x="22954" y="5831"/>
                    <a:pt x="22530" y="5255"/>
                  </a:cubicBezTo>
                  <a:cubicBezTo>
                    <a:pt x="20920" y="2981"/>
                    <a:pt x="18559" y="1241"/>
                    <a:pt x="15862" y="479"/>
                  </a:cubicBezTo>
                  <a:cubicBezTo>
                    <a:pt x="15720" y="436"/>
                    <a:pt x="15590" y="414"/>
                    <a:pt x="15437" y="370"/>
                  </a:cubicBezTo>
                  <a:cubicBezTo>
                    <a:pt x="15231" y="316"/>
                    <a:pt x="15013" y="272"/>
                    <a:pt x="14806" y="240"/>
                  </a:cubicBezTo>
                  <a:cubicBezTo>
                    <a:pt x="14034" y="88"/>
                    <a:pt x="13251" y="1"/>
                    <a:pt x="12435" y="1"/>
                  </a:cubicBezTo>
                  <a:close/>
                </a:path>
              </a:pathLst>
            </a:custGeom>
            <a:solidFill>
              <a:srgbClr val="F464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7208938" y="2478561"/>
              <a:ext cx="731602" cy="178075"/>
            </a:xfrm>
            <a:custGeom>
              <a:avLst/>
              <a:gdLst/>
              <a:ahLst/>
              <a:cxnLst/>
              <a:rect l="l" t="t" r="r" b="b"/>
              <a:pathLst>
                <a:path w="9400" h="2288" extrusionOk="0">
                  <a:moveTo>
                    <a:pt x="3932" y="0"/>
                  </a:moveTo>
                  <a:cubicBezTo>
                    <a:pt x="3894" y="0"/>
                    <a:pt x="3857" y="1"/>
                    <a:pt x="3819" y="3"/>
                  </a:cubicBezTo>
                  <a:cubicBezTo>
                    <a:pt x="2840" y="58"/>
                    <a:pt x="1948" y="819"/>
                    <a:pt x="1741" y="1787"/>
                  </a:cubicBezTo>
                  <a:cubicBezTo>
                    <a:pt x="1550" y="1652"/>
                    <a:pt x="1314" y="1586"/>
                    <a:pt x="1078" y="1586"/>
                  </a:cubicBezTo>
                  <a:cubicBezTo>
                    <a:pt x="897" y="1586"/>
                    <a:pt x="716" y="1625"/>
                    <a:pt x="555" y="1700"/>
                  </a:cubicBezTo>
                  <a:cubicBezTo>
                    <a:pt x="316" y="1820"/>
                    <a:pt x="109" y="2038"/>
                    <a:pt x="1" y="2288"/>
                  </a:cubicBezTo>
                  <a:lnTo>
                    <a:pt x="9400" y="2288"/>
                  </a:lnTo>
                  <a:cubicBezTo>
                    <a:pt x="9182" y="1711"/>
                    <a:pt x="8671" y="1254"/>
                    <a:pt x="8094" y="1058"/>
                  </a:cubicBezTo>
                  <a:cubicBezTo>
                    <a:pt x="7908" y="1000"/>
                    <a:pt x="7714" y="972"/>
                    <a:pt x="7520" y="972"/>
                  </a:cubicBezTo>
                  <a:cubicBezTo>
                    <a:pt x="6989" y="972"/>
                    <a:pt x="6456" y="1181"/>
                    <a:pt x="6082" y="1548"/>
                  </a:cubicBezTo>
                  <a:cubicBezTo>
                    <a:pt x="5789" y="648"/>
                    <a:pt x="4872" y="0"/>
                    <a:pt x="3932" y="0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7878661" y="4113444"/>
              <a:ext cx="490329" cy="178153"/>
            </a:xfrm>
            <a:custGeom>
              <a:avLst/>
              <a:gdLst/>
              <a:ahLst/>
              <a:cxnLst/>
              <a:rect l="l" t="t" r="r" b="b"/>
              <a:pathLst>
                <a:path w="6300" h="2289" extrusionOk="0">
                  <a:moveTo>
                    <a:pt x="3932" y="1"/>
                  </a:moveTo>
                  <a:cubicBezTo>
                    <a:pt x="3894" y="1"/>
                    <a:pt x="3857" y="2"/>
                    <a:pt x="3819" y="4"/>
                  </a:cubicBezTo>
                  <a:cubicBezTo>
                    <a:pt x="2840" y="58"/>
                    <a:pt x="1948" y="820"/>
                    <a:pt x="1741" y="1788"/>
                  </a:cubicBezTo>
                  <a:cubicBezTo>
                    <a:pt x="1548" y="1657"/>
                    <a:pt x="1307" y="1590"/>
                    <a:pt x="1068" y="1590"/>
                  </a:cubicBezTo>
                  <a:cubicBezTo>
                    <a:pt x="890" y="1590"/>
                    <a:pt x="713" y="1627"/>
                    <a:pt x="555" y="1701"/>
                  </a:cubicBezTo>
                  <a:cubicBezTo>
                    <a:pt x="316" y="1832"/>
                    <a:pt x="109" y="2049"/>
                    <a:pt x="1" y="2288"/>
                  </a:cubicBezTo>
                  <a:lnTo>
                    <a:pt x="6299" y="2288"/>
                  </a:lnTo>
                  <a:lnTo>
                    <a:pt x="6299" y="1375"/>
                  </a:lnTo>
                  <a:cubicBezTo>
                    <a:pt x="6212" y="1429"/>
                    <a:pt x="6147" y="1505"/>
                    <a:pt x="6082" y="1560"/>
                  </a:cubicBezTo>
                  <a:cubicBezTo>
                    <a:pt x="5789" y="649"/>
                    <a:pt x="4872" y="1"/>
                    <a:pt x="3932" y="1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0"/>
            <p:cNvSpPr/>
            <p:nvPr/>
          </p:nvSpPr>
          <p:spPr>
            <a:xfrm>
              <a:off x="6435935" y="4154383"/>
              <a:ext cx="315912" cy="137214"/>
            </a:xfrm>
            <a:custGeom>
              <a:avLst/>
              <a:gdLst/>
              <a:ahLst/>
              <a:cxnLst/>
              <a:rect l="l" t="t" r="r" b="b"/>
              <a:pathLst>
                <a:path w="4059" h="1763" extrusionOk="0">
                  <a:moveTo>
                    <a:pt x="0" y="0"/>
                  </a:moveTo>
                  <a:lnTo>
                    <a:pt x="0" y="1762"/>
                  </a:lnTo>
                  <a:lnTo>
                    <a:pt x="4058" y="1762"/>
                  </a:lnTo>
                  <a:cubicBezTo>
                    <a:pt x="3830" y="1197"/>
                    <a:pt x="3340" y="729"/>
                    <a:pt x="2753" y="555"/>
                  </a:cubicBezTo>
                  <a:cubicBezTo>
                    <a:pt x="2566" y="497"/>
                    <a:pt x="2373" y="469"/>
                    <a:pt x="2178" y="469"/>
                  </a:cubicBezTo>
                  <a:cubicBezTo>
                    <a:pt x="1647" y="469"/>
                    <a:pt x="1115" y="678"/>
                    <a:pt x="740" y="1044"/>
                  </a:cubicBezTo>
                  <a:cubicBezTo>
                    <a:pt x="599" y="620"/>
                    <a:pt x="348" y="272"/>
                    <a:pt x="0" y="0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6530732" y="3360990"/>
              <a:ext cx="1631628" cy="1158422"/>
            </a:xfrm>
            <a:custGeom>
              <a:avLst/>
              <a:gdLst/>
              <a:ahLst/>
              <a:cxnLst/>
              <a:rect l="l" t="t" r="r" b="b"/>
              <a:pathLst>
                <a:path w="20964" h="14884" extrusionOk="0">
                  <a:moveTo>
                    <a:pt x="19517" y="66"/>
                  </a:moveTo>
                  <a:cubicBezTo>
                    <a:pt x="19517" y="66"/>
                    <a:pt x="19516" y="66"/>
                    <a:pt x="19516" y="66"/>
                  </a:cubicBezTo>
                  <a:lnTo>
                    <a:pt x="19516" y="66"/>
                  </a:lnTo>
                  <a:cubicBezTo>
                    <a:pt x="19516" y="66"/>
                    <a:pt x="19517" y="66"/>
                    <a:pt x="19517" y="66"/>
                  </a:cubicBezTo>
                  <a:close/>
                  <a:moveTo>
                    <a:pt x="16765" y="1"/>
                  </a:moveTo>
                  <a:cubicBezTo>
                    <a:pt x="16747" y="1"/>
                    <a:pt x="16729" y="1"/>
                    <a:pt x="16710" y="1"/>
                  </a:cubicBezTo>
                  <a:cubicBezTo>
                    <a:pt x="13205" y="1"/>
                    <a:pt x="9718" y="635"/>
                    <a:pt x="6216" y="635"/>
                  </a:cubicBezTo>
                  <a:cubicBezTo>
                    <a:pt x="5827" y="635"/>
                    <a:pt x="5438" y="627"/>
                    <a:pt x="5048" y="610"/>
                  </a:cubicBezTo>
                  <a:cubicBezTo>
                    <a:pt x="5024" y="610"/>
                    <a:pt x="4999" y="609"/>
                    <a:pt x="4973" y="609"/>
                  </a:cubicBezTo>
                  <a:cubicBezTo>
                    <a:pt x="4615" y="609"/>
                    <a:pt x="4146" y="647"/>
                    <a:pt x="3699" y="647"/>
                  </a:cubicBezTo>
                  <a:cubicBezTo>
                    <a:pt x="3339" y="647"/>
                    <a:pt x="2993" y="623"/>
                    <a:pt x="2731" y="534"/>
                  </a:cubicBezTo>
                  <a:lnTo>
                    <a:pt x="2731" y="534"/>
                  </a:lnTo>
                  <a:cubicBezTo>
                    <a:pt x="2949" y="3145"/>
                    <a:pt x="2514" y="5810"/>
                    <a:pt x="1491" y="8182"/>
                  </a:cubicBezTo>
                  <a:cubicBezTo>
                    <a:pt x="1100" y="9074"/>
                    <a:pt x="632" y="9944"/>
                    <a:pt x="349" y="10879"/>
                  </a:cubicBezTo>
                  <a:cubicBezTo>
                    <a:pt x="66" y="11826"/>
                    <a:pt x="1" y="12892"/>
                    <a:pt x="392" y="13784"/>
                  </a:cubicBezTo>
                  <a:cubicBezTo>
                    <a:pt x="3571" y="13220"/>
                    <a:pt x="6853" y="12679"/>
                    <a:pt x="10093" y="12679"/>
                  </a:cubicBezTo>
                  <a:cubicBezTo>
                    <a:pt x="11788" y="12679"/>
                    <a:pt x="13471" y="12827"/>
                    <a:pt x="15122" y="13197"/>
                  </a:cubicBezTo>
                  <a:cubicBezTo>
                    <a:pt x="15559" y="14359"/>
                    <a:pt x="16790" y="14883"/>
                    <a:pt x="17904" y="14883"/>
                  </a:cubicBezTo>
                  <a:cubicBezTo>
                    <a:pt x="17927" y="14883"/>
                    <a:pt x="17950" y="14883"/>
                    <a:pt x="17972" y="14883"/>
                  </a:cubicBezTo>
                  <a:cubicBezTo>
                    <a:pt x="19387" y="14839"/>
                    <a:pt x="20409" y="13947"/>
                    <a:pt x="20736" y="12479"/>
                  </a:cubicBezTo>
                  <a:cubicBezTo>
                    <a:pt x="20964" y="11413"/>
                    <a:pt x="20833" y="10357"/>
                    <a:pt x="20692" y="9291"/>
                  </a:cubicBezTo>
                  <a:cubicBezTo>
                    <a:pt x="20431" y="7311"/>
                    <a:pt x="19985" y="5364"/>
                    <a:pt x="19756" y="3362"/>
                  </a:cubicBezTo>
                  <a:cubicBezTo>
                    <a:pt x="19724" y="3123"/>
                    <a:pt x="19290" y="121"/>
                    <a:pt x="19516" y="66"/>
                  </a:cubicBezTo>
                  <a:lnTo>
                    <a:pt x="19516" y="66"/>
                  </a:lnTo>
                  <a:cubicBezTo>
                    <a:pt x="19276" y="118"/>
                    <a:pt x="19031" y="137"/>
                    <a:pt x="18783" y="137"/>
                  </a:cubicBezTo>
                  <a:cubicBezTo>
                    <a:pt x="18115" y="137"/>
                    <a:pt x="17427" y="1"/>
                    <a:pt x="16765" y="1"/>
                  </a:cubicBezTo>
                  <a:close/>
                </a:path>
              </a:pathLst>
            </a:custGeom>
            <a:solidFill>
              <a:srgbClr val="1F1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6528241" y="3364415"/>
              <a:ext cx="1634975" cy="1155931"/>
            </a:xfrm>
            <a:custGeom>
              <a:avLst/>
              <a:gdLst/>
              <a:ahLst/>
              <a:cxnLst/>
              <a:rect l="l" t="t" r="r" b="b"/>
              <a:pathLst>
                <a:path w="21007" h="14852" extrusionOk="0">
                  <a:moveTo>
                    <a:pt x="19560" y="66"/>
                  </a:moveTo>
                  <a:cubicBezTo>
                    <a:pt x="19559" y="66"/>
                    <a:pt x="19559" y="66"/>
                    <a:pt x="19558" y="66"/>
                  </a:cubicBezTo>
                  <a:lnTo>
                    <a:pt x="19558" y="66"/>
                  </a:lnTo>
                  <a:cubicBezTo>
                    <a:pt x="19559" y="66"/>
                    <a:pt x="19559" y="66"/>
                    <a:pt x="19560" y="66"/>
                  </a:cubicBezTo>
                  <a:close/>
                  <a:moveTo>
                    <a:pt x="16742" y="0"/>
                  </a:moveTo>
                  <a:cubicBezTo>
                    <a:pt x="15752" y="0"/>
                    <a:pt x="14752" y="55"/>
                    <a:pt x="13773" y="120"/>
                  </a:cubicBezTo>
                  <a:cubicBezTo>
                    <a:pt x="11268" y="308"/>
                    <a:pt x="8764" y="635"/>
                    <a:pt x="6260" y="635"/>
                  </a:cubicBezTo>
                  <a:cubicBezTo>
                    <a:pt x="5871" y="635"/>
                    <a:pt x="5481" y="627"/>
                    <a:pt x="5091" y="610"/>
                  </a:cubicBezTo>
                  <a:cubicBezTo>
                    <a:pt x="5046" y="608"/>
                    <a:pt x="4998" y="607"/>
                    <a:pt x="4948" y="607"/>
                  </a:cubicBezTo>
                  <a:cubicBezTo>
                    <a:pt x="4595" y="607"/>
                    <a:pt x="4154" y="641"/>
                    <a:pt x="3732" y="641"/>
                  </a:cubicBezTo>
                  <a:cubicBezTo>
                    <a:pt x="3369" y="641"/>
                    <a:pt x="3019" y="616"/>
                    <a:pt x="2752" y="523"/>
                  </a:cubicBezTo>
                  <a:lnTo>
                    <a:pt x="2752" y="523"/>
                  </a:lnTo>
                  <a:cubicBezTo>
                    <a:pt x="2970" y="3112"/>
                    <a:pt x="2535" y="5777"/>
                    <a:pt x="1512" y="8159"/>
                  </a:cubicBezTo>
                  <a:cubicBezTo>
                    <a:pt x="1132" y="9062"/>
                    <a:pt x="653" y="9933"/>
                    <a:pt x="370" y="10868"/>
                  </a:cubicBezTo>
                  <a:cubicBezTo>
                    <a:pt x="87" y="11804"/>
                    <a:pt x="0" y="12870"/>
                    <a:pt x="414" y="13762"/>
                  </a:cubicBezTo>
                  <a:cubicBezTo>
                    <a:pt x="3601" y="13196"/>
                    <a:pt x="6887" y="12658"/>
                    <a:pt x="10130" y="12658"/>
                  </a:cubicBezTo>
                  <a:cubicBezTo>
                    <a:pt x="11812" y="12658"/>
                    <a:pt x="13483" y="12803"/>
                    <a:pt x="15121" y="13164"/>
                  </a:cubicBezTo>
                  <a:lnTo>
                    <a:pt x="15154" y="13164"/>
                  </a:lnTo>
                  <a:cubicBezTo>
                    <a:pt x="15587" y="14315"/>
                    <a:pt x="16800" y="14851"/>
                    <a:pt x="17906" y="14851"/>
                  </a:cubicBezTo>
                  <a:cubicBezTo>
                    <a:pt x="17939" y="14851"/>
                    <a:pt x="17972" y="14851"/>
                    <a:pt x="18004" y="14850"/>
                  </a:cubicBezTo>
                  <a:cubicBezTo>
                    <a:pt x="19419" y="14806"/>
                    <a:pt x="20441" y="13903"/>
                    <a:pt x="20768" y="12446"/>
                  </a:cubicBezTo>
                  <a:cubicBezTo>
                    <a:pt x="21007" y="11379"/>
                    <a:pt x="20865" y="10324"/>
                    <a:pt x="20724" y="9291"/>
                  </a:cubicBezTo>
                  <a:cubicBezTo>
                    <a:pt x="20463" y="7300"/>
                    <a:pt x="20017" y="5342"/>
                    <a:pt x="19788" y="3362"/>
                  </a:cubicBezTo>
                  <a:cubicBezTo>
                    <a:pt x="19756" y="3112"/>
                    <a:pt x="19323" y="124"/>
                    <a:pt x="19558" y="66"/>
                  </a:cubicBezTo>
                  <a:lnTo>
                    <a:pt x="19558" y="66"/>
                  </a:lnTo>
                  <a:cubicBezTo>
                    <a:pt x="19310" y="119"/>
                    <a:pt x="19056" y="138"/>
                    <a:pt x="18800" y="138"/>
                  </a:cubicBezTo>
                  <a:cubicBezTo>
                    <a:pt x="18116" y="138"/>
                    <a:pt x="17415" y="0"/>
                    <a:pt x="16742" y="0"/>
                  </a:cubicBezTo>
                  <a:close/>
                </a:path>
              </a:pathLst>
            </a:custGeom>
            <a:solidFill>
              <a:srgbClr val="442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6528241" y="3372898"/>
              <a:ext cx="1176945" cy="1061757"/>
            </a:xfrm>
            <a:custGeom>
              <a:avLst/>
              <a:gdLst/>
              <a:ahLst/>
              <a:cxnLst/>
              <a:rect l="l" t="t" r="r" b="b"/>
              <a:pathLst>
                <a:path w="15122" h="13642" extrusionOk="0">
                  <a:moveTo>
                    <a:pt x="13773" y="0"/>
                  </a:moveTo>
                  <a:cubicBezTo>
                    <a:pt x="11249" y="190"/>
                    <a:pt x="8726" y="512"/>
                    <a:pt x="6203" y="512"/>
                  </a:cubicBezTo>
                  <a:cubicBezTo>
                    <a:pt x="5832" y="512"/>
                    <a:pt x="5462" y="505"/>
                    <a:pt x="5091" y="490"/>
                  </a:cubicBezTo>
                  <a:cubicBezTo>
                    <a:pt x="5042" y="488"/>
                    <a:pt x="4990" y="487"/>
                    <a:pt x="4936" y="487"/>
                  </a:cubicBezTo>
                  <a:cubicBezTo>
                    <a:pt x="4600" y="487"/>
                    <a:pt x="4186" y="515"/>
                    <a:pt x="3784" y="515"/>
                  </a:cubicBezTo>
                  <a:cubicBezTo>
                    <a:pt x="3402" y="515"/>
                    <a:pt x="3032" y="490"/>
                    <a:pt x="2752" y="392"/>
                  </a:cubicBezTo>
                  <a:lnTo>
                    <a:pt x="2752" y="392"/>
                  </a:lnTo>
                  <a:cubicBezTo>
                    <a:pt x="2970" y="2992"/>
                    <a:pt x="2535" y="5657"/>
                    <a:pt x="1512" y="8039"/>
                  </a:cubicBezTo>
                  <a:cubicBezTo>
                    <a:pt x="1132" y="8932"/>
                    <a:pt x="653" y="9802"/>
                    <a:pt x="370" y="10748"/>
                  </a:cubicBezTo>
                  <a:cubicBezTo>
                    <a:pt x="87" y="11684"/>
                    <a:pt x="0" y="12739"/>
                    <a:pt x="414" y="13642"/>
                  </a:cubicBezTo>
                  <a:cubicBezTo>
                    <a:pt x="3601" y="13076"/>
                    <a:pt x="6888" y="12534"/>
                    <a:pt x="10131" y="12534"/>
                  </a:cubicBezTo>
                  <a:cubicBezTo>
                    <a:pt x="11813" y="12534"/>
                    <a:pt x="13483" y="12680"/>
                    <a:pt x="15121" y="13044"/>
                  </a:cubicBezTo>
                  <a:cubicBezTo>
                    <a:pt x="14306" y="8747"/>
                    <a:pt x="13990" y="4362"/>
                    <a:pt x="13773" y="0"/>
                  </a:cubicBezTo>
                  <a:close/>
                </a:path>
              </a:pathLst>
            </a:custGeom>
            <a:solidFill>
              <a:srgbClr val="330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6938870" y="3642110"/>
              <a:ext cx="1014358" cy="200023"/>
            </a:xfrm>
            <a:custGeom>
              <a:avLst/>
              <a:gdLst/>
              <a:ahLst/>
              <a:cxnLst/>
              <a:rect l="l" t="t" r="r" b="b"/>
              <a:pathLst>
                <a:path w="13033" h="2570" extrusionOk="0">
                  <a:moveTo>
                    <a:pt x="936" y="1"/>
                  </a:moveTo>
                  <a:lnTo>
                    <a:pt x="0" y="1904"/>
                  </a:lnTo>
                  <a:cubicBezTo>
                    <a:pt x="0" y="1904"/>
                    <a:pt x="927" y="2570"/>
                    <a:pt x="3491" y="2570"/>
                  </a:cubicBezTo>
                  <a:cubicBezTo>
                    <a:pt x="4318" y="2570"/>
                    <a:pt x="5315" y="2501"/>
                    <a:pt x="6506" y="2318"/>
                  </a:cubicBezTo>
                  <a:cubicBezTo>
                    <a:pt x="11379" y="1578"/>
                    <a:pt x="13033" y="66"/>
                    <a:pt x="13033" y="66"/>
                  </a:cubicBezTo>
                  <a:lnTo>
                    <a:pt x="936" y="1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6543418" y="3604051"/>
              <a:ext cx="382846" cy="188037"/>
            </a:xfrm>
            <a:custGeom>
              <a:avLst/>
              <a:gdLst/>
              <a:ahLst/>
              <a:cxnLst/>
              <a:rect l="l" t="t" r="r" b="b"/>
              <a:pathLst>
                <a:path w="4919" h="2416" extrusionOk="0">
                  <a:moveTo>
                    <a:pt x="1" y="0"/>
                  </a:moveTo>
                  <a:cubicBezTo>
                    <a:pt x="404" y="2384"/>
                    <a:pt x="4068" y="2415"/>
                    <a:pt x="4258" y="2415"/>
                  </a:cubicBezTo>
                  <a:cubicBezTo>
                    <a:pt x="4263" y="2415"/>
                    <a:pt x="4265" y="2415"/>
                    <a:pt x="4265" y="2415"/>
                  </a:cubicBezTo>
                  <a:lnTo>
                    <a:pt x="4918" y="1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6539215" y="2642159"/>
              <a:ext cx="1829783" cy="1034750"/>
            </a:xfrm>
            <a:custGeom>
              <a:avLst/>
              <a:gdLst/>
              <a:ahLst/>
              <a:cxnLst/>
              <a:rect l="l" t="t" r="r" b="b"/>
              <a:pathLst>
                <a:path w="23510" h="13295" extrusionOk="0">
                  <a:moveTo>
                    <a:pt x="10868" y="1"/>
                  </a:moveTo>
                  <a:cubicBezTo>
                    <a:pt x="10781" y="1"/>
                    <a:pt x="10683" y="23"/>
                    <a:pt x="10586" y="33"/>
                  </a:cubicBezTo>
                  <a:cubicBezTo>
                    <a:pt x="10553" y="33"/>
                    <a:pt x="10488" y="44"/>
                    <a:pt x="10455" y="44"/>
                  </a:cubicBezTo>
                  <a:cubicBezTo>
                    <a:pt x="10357" y="55"/>
                    <a:pt x="10248" y="88"/>
                    <a:pt x="10139" y="99"/>
                  </a:cubicBezTo>
                  <a:cubicBezTo>
                    <a:pt x="9976" y="131"/>
                    <a:pt x="9824" y="153"/>
                    <a:pt x="9661" y="197"/>
                  </a:cubicBezTo>
                  <a:cubicBezTo>
                    <a:pt x="9030" y="327"/>
                    <a:pt x="8410" y="523"/>
                    <a:pt x="7811" y="784"/>
                  </a:cubicBezTo>
                  <a:cubicBezTo>
                    <a:pt x="7344" y="980"/>
                    <a:pt x="6887" y="1230"/>
                    <a:pt x="6452" y="1502"/>
                  </a:cubicBezTo>
                  <a:cubicBezTo>
                    <a:pt x="5962" y="1818"/>
                    <a:pt x="5516" y="2166"/>
                    <a:pt x="5114" y="2579"/>
                  </a:cubicBezTo>
                  <a:cubicBezTo>
                    <a:pt x="5027" y="2644"/>
                    <a:pt x="4961" y="2710"/>
                    <a:pt x="4896" y="2797"/>
                  </a:cubicBezTo>
                  <a:cubicBezTo>
                    <a:pt x="4537" y="3177"/>
                    <a:pt x="4211" y="3613"/>
                    <a:pt x="3939" y="4069"/>
                  </a:cubicBezTo>
                  <a:cubicBezTo>
                    <a:pt x="3873" y="4178"/>
                    <a:pt x="3808" y="4287"/>
                    <a:pt x="3754" y="4407"/>
                  </a:cubicBezTo>
                  <a:cubicBezTo>
                    <a:pt x="3547" y="4809"/>
                    <a:pt x="3384" y="5201"/>
                    <a:pt x="3242" y="5625"/>
                  </a:cubicBezTo>
                  <a:cubicBezTo>
                    <a:pt x="3199" y="5745"/>
                    <a:pt x="3166" y="5875"/>
                    <a:pt x="3123" y="6006"/>
                  </a:cubicBezTo>
                  <a:cubicBezTo>
                    <a:pt x="3014" y="6343"/>
                    <a:pt x="2916" y="6691"/>
                    <a:pt x="2818" y="7039"/>
                  </a:cubicBezTo>
                  <a:cubicBezTo>
                    <a:pt x="2764" y="7235"/>
                    <a:pt x="2709" y="7431"/>
                    <a:pt x="2655" y="7638"/>
                  </a:cubicBezTo>
                  <a:cubicBezTo>
                    <a:pt x="2655" y="7659"/>
                    <a:pt x="2644" y="7670"/>
                    <a:pt x="2644" y="7703"/>
                  </a:cubicBezTo>
                  <a:lnTo>
                    <a:pt x="2481" y="8236"/>
                  </a:lnTo>
                  <a:cubicBezTo>
                    <a:pt x="2437" y="8367"/>
                    <a:pt x="2383" y="8508"/>
                    <a:pt x="2350" y="8639"/>
                  </a:cubicBezTo>
                  <a:cubicBezTo>
                    <a:pt x="2100" y="9346"/>
                    <a:pt x="1817" y="10053"/>
                    <a:pt x="1545" y="10760"/>
                  </a:cubicBezTo>
                  <a:cubicBezTo>
                    <a:pt x="1480" y="10923"/>
                    <a:pt x="1404" y="11097"/>
                    <a:pt x="1339" y="11260"/>
                  </a:cubicBezTo>
                  <a:cubicBezTo>
                    <a:pt x="1339" y="11260"/>
                    <a:pt x="1328" y="11282"/>
                    <a:pt x="1328" y="11293"/>
                  </a:cubicBezTo>
                  <a:cubicBezTo>
                    <a:pt x="1328" y="11304"/>
                    <a:pt x="1317" y="11315"/>
                    <a:pt x="1317" y="11336"/>
                  </a:cubicBezTo>
                  <a:lnTo>
                    <a:pt x="1317" y="11347"/>
                  </a:lnTo>
                  <a:lnTo>
                    <a:pt x="1273" y="11369"/>
                  </a:lnTo>
                  <a:lnTo>
                    <a:pt x="621" y="11739"/>
                  </a:lnTo>
                  <a:lnTo>
                    <a:pt x="1" y="12098"/>
                  </a:lnTo>
                  <a:lnTo>
                    <a:pt x="1" y="12620"/>
                  </a:lnTo>
                  <a:cubicBezTo>
                    <a:pt x="55" y="12642"/>
                    <a:pt x="109" y="12664"/>
                    <a:pt x="164" y="12674"/>
                  </a:cubicBezTo>
                  <a:cubicBezTo>
                    <a:pt x="468" y="12772"/>
                    <a:pt x="838" y="12859"/>
                    <a:pt x="1273" y="12925"/>
                  </a:cubicBezTo>
                  <a:lnTo>
                    <a:pt x="1284" y="12925"/>
                  </a:lnTo>
                  <a:cubicBezTo>
                    <a:pt x="1665" y="12979"/>
                    <a:pt x="2100" y="13023"/>
                    <a:pt x="2568" y="13055"/>
                  </a:cubicBezTo>
                  <a:cubicBezTo>
                    <a:pt x="3079" y="13099"/>
                    <a:pt x="3667" y="13131"/>
                    <a:pt x="4265" y="13142"/>
                  </a:cubicBezTo>
                  <a:lnTo>
                    <a:pt x="4298" y="13142"/>
                  </a:lnTo>
                  <a:cubicBezTo>
                    <a:pt x="4461" y="13142"/>
                    <a:pt x="4602" y="13153"/>
                    <a:pt x="4765" y="13153"/>
                  </a:cubicBezTo>
                  <a:lnTo>
                    <a:pt x="4809" y="13153"/>
                  </a:lnTo>
                  <a:cubicBezTo>
                    <a:pt x="5124" y="13153"/>
                    <a:pt x="5440" y="13164"/>
                    <a:pt x="5766" y="13164"/>
                  </a:cubicBezTo>
                  <a:lnTo>
                    <a:pt x="5908" y="13164"/>
                  </a:lnTo>
                  <a:cubicBezTo>
                    <a:pt x="6067" y="13171"/>
                    <a:pt x="6228" y="13174"/>
                    <a:pt x="6390" y="13174"/>
                  </a:cubicBezTo>
                  <a:cubicBezTo>
                    <a:pt x="6714" y="13174"/>
                    <a:pt x="7043" y="13164"/>
                    <a:pt x="7376" y="13164"/>
                  </a:cubicBezTo>
                  <a:lnTo>
                    <a:pt x="7409" y="13164"/>
                  </a:lnTo>
                  <a:cubicBezTo>
                    <a:pt x="9704" y="13142"/>
                    <a:pt x="12076" y="13044"/>
                    <a:pt x="13849" y="12990"/>
                  </a:cubicBezTo>
                  <a:cubicBezTo>
                    <a:pt x="14857" y="12962"/>
                    <a:pt x="15661" y="12933"/>
                    <a:pt x="16177" y="12933"/>
                  </a:cubicBezTo>
                  <a:cubicBezTo>
                    <a:pt x="16256" y="12933"/>
                    <a:pt x="16329" y="12934"/>
                    <a:pt x="16395" y="12936"/>
                  </a:cubicBezTo>
                  <a:lnTo>
                    <a:pt x="16460" y="12936"/>
                  </a:lnTo>
                  <a:cubicBezTo>
                    <a:pt x="16775" y="12957"/>
                    <a:pt x="17145" y="12968"/>
                    <a:pt x="17548" y="12990"/>
                  </a:cubicBezTo>
                  <a:cubicBezTo>
                    <a:pt x="17700" y="13012"/>
                    <a:pt x="17852" y="13012"/>
                    <a:pt x="18005" y="13023"/>
                  </a:cubicBezTo>
                  <a:cubicBezTo>
                    <a:pt x="18190" y="13033"/>
                    <a:pt x="18386" y="13033"/>
                    <a:pt x="18570" y="13044"/>
                  </a:cubicBezTo>
                  <a:cubicBezTo>
                    <a:pt x="18929" y="13077"/>
                    <a:pt x="19321" y="13088"/>
                    <a:pt x="19702" y="13121"/>
                  </a:cubicBezTo>
                  <a:cubicBezTo>
                    <a:pt x="20637" y="13175"/>
                    <a:pt x="21606" y="13208"/>
                    <a:pt x="22465" y="13251"/>
                  </a:cubicBezTo>
                  <a:cubicBezTo>
                    <a:pt x="22846" y="13284"/>
                    <a:pt x="23194" y="13284"/>
                    <a:pt x="23509" y="13295"/>
                  </a:cubicBezTo>
                  <a:lnTo>
                    <a:pt x="23509" y="12490"/>
                  </a:lnTo>
                  <a:cubicBezTo>
                    <a:pt x="23172" y="12370"/>
                    <a:pt x="22802" y="12250"/>
                    <a:pt x="22487" y="12109"/>
                  </a:cubicBezTo>
                  <a:cubicBezTo>
                    <a:pt x="22150" y="11989"/>
                    <a:pt x="21834" y="11837"/>
                    <a:pt x="21573" y="11695"/>
                  </a:cubicBezTo>
                  <a:cubicBezTo>
                    <a:pt x="21486" y="11641"/>
                    <a:pt x="21399" y="11576"/>
                    <a:pt x="21323" y="11510"/>
                  </a:cubicBezTo>
                  <a:lnTo>
                    <a:pt x="21268" y="11456"/>
                  </a:lnTo>
                  <a:cubicBezTo>
                    <a:pt x="21236" y="11445"/>
                    <a:pt x="21225" y="11413"/>
                    <a:pt x="21203" y="11402"/>
                  </a:cubicBezTo>
                  <a:cubicBezTo>
                    <a:pt x="21181" y="11358"/>
                    <a:pt x="21160" y="11336"/>
                    <a:pt x="21127" y="11293"/>
                  </a:cubicBezTo>
                  <a:cubicBezTo>
                    <a:pt x="21062" y="11195"/>
                    <a:pt x="21007" y="11097"/>
                    <a:pt x="20953" y="10977"/>
                  </a:cubicBezTo>
                  <a:cubicBezTo>
                    <a:pt x="20844" y="10738"/>
                    <a:pt x="20735" y="10444"/>
                    <a:pt x="20637" y="10096"/>
                  </a:cubicBezTo>
                  <a:cubicBezTo>
                    <a:pt x="20420" y="9335"/>
                    <a:pt x="20180" y="8258"/>
                    <a:pt x="19658" y="6767"/>
                  </a:cubicBezTo>
                  <a:cubicBezTo>
                    <a:pt x="19430" y="6126"/>
                    <a:pt x="19158" y="5386"/>
                    <a:pt x="18821" y="4570"/>
                  </a:cubicBezTo>
                  <a:cubicBezTo>
                    <a:pt x="18418" y="3623"/>
                    <a:pt x="17863" y="2873"/>
                    <a:pt x="17243" y="2274"/>
                  </a:cubicBezTo>
                  <a:cubicBezTo>
                    <a:pt x="16917" y="1981"/>
                    <a:pt x="16580" y="1720"/>
                    <a:pt x="16232" y="1491"/>
                  </a:cubicBezTo>
                  <a:cubicBezTo>
                    <a:pt x="15111" y="751"/>
                    <a:pt x="13903" y="382"/>
                    <a:pt x="12924" y="197"/>
                  </a:cubicBezTo>
                  <a:cubicBezTo>
                    <a:pt x="12206" y="55"/>
                    <a:pt x="11608" y="23"/>
                    <a:pt x="11260" y="1"/>
                  </a:cubicBezTo>
                  <a:close/>
                </a:path>
              </a:pathLst>
            </a:custGeom>
            <a:solidFill>
              <a:srgbClr val="FEB9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6637436" y="3517661"/>
              <a:ext cx="1558857" cy="74561"/>
            </a:xfrm>
            <a:custGeom>
              <a:avLst/>
              <a:gdLst/>
              <a:ahLst/>
              <a:cxnLst/>
              <a:rect l="l" t="t" r="r" b="b"/>
              <a:pathLst>
                <a:path w="20029" h="958" extrusionOk="0">
                  <a:moveTo>
                    <a:pt x="77" y="0"/>
                  </a:moveTo>
                  <a:cubicBezTo>
                    <a:pt x="55" y="66"/>
                    <a:pt x="44" y="98"/>
                    <a:pt x="44" y="98"/>
                  </a:cubicBezTo>
                  <a:lnTo>
                    <a:pt x="0" y="131"/>
                  </a:lnTo>
                  <a:cubicBezTo>
                    <a:pt x="1088" y="370"/>
                    <a:pt x="4298" y="958"/>
                    <a:pt x="9617" y="958"/>
                  </a:cubicBezTo>
                  <a:lnTo>
                    <a:pt x="9954" y="958"/>
                  </a:lnTo>
                  <a:cubicBezTo>
                    <a:pt x="15546" y="925"/>
                    <a:pt x="18951" y="425"/>
                    <a:pt x="20028" y="251"/>
                  </a:cubicBezTo>
                  <a:cubicBezTo>
                    <a:pt x="19985" y="218"/>
                    <a:pt x="19952" y="174"/>
                    <a:pt x="19930" y="120"/>
                  </a:cubicBezTo>
                  <a:cubicBezTo>
                    <a:pt x="18777" y="316"/>
                    <a:pt x="15405" y="795"/>
                    <a:pt x="9954" y="816"/>
                  </a:cubicBezTo>
                  <a:lnTo>
                    <a:pt x="9606" y="816"/>
                  </a:lnTo>
                  <a:cubicBezTo>
                    <a:pt x="4395" y="816"/>
                    <a:pt x="1208" y="251"/>
                    <a:pt x="77" y="0"/>
                  </a:cubicBezTo>
                  <a:close/>
                </a:path>
              </a:pathLst>
            </a:custGeom>
            <a:solidFill>
              <a:srgbClr val="1F1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7352067" y="2644727"/>
              <a:ext cx="107561" cy="938241"/>
            </a:xfrm>
            <a:custGeom>
              <a:avLst/>
              <a:gdLst/>
              <a:ahLst/>
              <a:cxnLst/>
              <a:rect l="l" t="t" r="r" b="b"/>
              <a:pathLst>
                <a:path w="1382" h="12055" extrusionOk="0">
                  <a:moveTo>
                    <a:pt x="131" y="0"/>
                  </a:moveTo>
                  <a:cubicBezTo>
                    <a:pt x="87" y="0"/>
                    <a:pt x="33" y="11"/>
                    <a:pt x="0" y="11"/>
                  </a:cubicBezTo>
                  <a:cubicBezTo>
                    <a:pt x="555" y="871"/>
                    <a:pt x="772" y="1915"/>
                    <a:pt x="925" y="2840"/>
                  </a:cubicBezTo>
                  <a:cubicBezTo>
                    <a:pt x="1110" y="4036"/>
                    <a:pt x="1208" y="5320"/>
                    <a:pt x="1229" y="6865"/>
                  </a:cubicBezTo>
                  <a:cubicBezTo>
                    <a:pt x="1262" y="8584"/>
                    <a:pt x="1197" y="10324"/>
                    <a:pt x="1044" y="12032"/>
                  </a:cubicBezTo>
                  <a:lnTo>
                    <a:pt x="1164" y="12054"/>
                  </a:lnTo>
                  <a:cubicBezTo>
                    <a:pt x="1316" y="10335"/>
                    <a:pt x="1382" y="8584"/>
                    <a:pt x="1360" y="6876"/>
                  </a:cubicBezTo>
                  <a:cubicBezTo>
                    <a:pt x="1327" y="5320"/>
                    <a:pt x="1229" y="4026"/>
                    <a:pt x="1044" y="2829"/>
                  </a:cubicBezTo>
                  <a:cubicBezTo>
                    <a:pt x="903" y="1904"/>
                    <a:pt x="675" y="871"/>
                    <a:pt x="131" y="0"/>
                  </a:cubicBezTo>
                  <a:close/>
                </a:path>
              </a:pathLst>
            </a:custGeom>
            <a:solidFill>
              <a:srgbClr val="1F1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7384210" y="2641302"/>
              <a:ext cx="569871" cy="922130"/>
            </a:xfrm>
            <a:custGeom>
              <a:avLst/>
              <a:gdLst/>
              <a:ahLst/>
              <a:cxnLst/>
              <a:rect l="l" t="t" r="r" b="b"/>
              <a:pathLst>
                <a:path w="7322" h="11848" extrusionOk="0">
                  <a:moveTo>
                    <a:pt x="0" y="1"/>
                  </a:moveTo>
                  <a:cubicBezTo>
                    <a:pt x="2057" y="643"/>
                    <a:pt x="3960" y="2253"/>
                    <a:pt x="5190" y="4429"/>
                  </a:cubicBezTo>
                  <a:cubicBezTo>
                    <a:pt x="6288" y="6365"/>
                    <a:pt x="6930" y="8726"/>
                    <a:pt x="7202" y="11848"/>
                  </a:cubicBezTo>
                  <a:lnTo>
                    <a:pt x="7322" y="11837"/>
                  </a:lnTo>
                  <a:cubicBezTo>
                    <a:pt x="7039" y="8693"/>
                    <a:pt x="6397" y="6311"/>
                    <a:pt x="5298" y="4352"/>
                  </a:cubicBezTo>
                  <a:cubicBezTo>
                    <a:pt x="4123" y="2275"/>
                    <a:pt x="2339" y="708"/>
                    <a:pt x="381" y="1"/>
                  </a:cubicBezTo>
                  <a:close/>
                </a:path>
              </a:pathLst>
            </a:custGeom>
            <a:solidFill>
              <a:srgbClr val="1F1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7561973" y="3203542"/>
              <a:ext cx="256683" cy="337082"/>
            </a:xfrm>
            <a:custGeom>
              <a:avLst/>
              <a:gdLst/>
              <a:ahLst/>
              <a:cxnLst/>
              <a:rect l="l" t="t" r="r" b="b"/>
              <a:pathLst>
                <a:path w="3298" h="4331" extrusionOk="0">
                  <a:moveTo>
                    <a:pt x="1" y="0"/>
                  </a:moveTo>
                  <a:cubicBezTo>
                    <a:pt x="251" y="1426"/>
                    <a:pt x="316" y="2872"/>
                    <a:pt x="208" y="4330"/>
                  </a:cubicBezTo>
                  <a:lnTo>
                    <a:pt x="3297" y="4330"/>
                  </a:lnTo>
                  <a:cubicBezTo>
                    <a:pt x="3243" y="2916"/>
                    <a:pt x="3101" y="1393"/>
                    <a:pt x="2884" y="0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7950654" y="3168830"/>
              <a:ext cx="216834" cy="346343"/>
            </a:xfrm>
            <a:custGeom>
              <a:avLst/>
              <a:gdLst/>
              <a:ahLst/>
              <a:cxnLst/>
              <a:rect l="l" t="t" r="r" b="b"/>
              <a:pathLst>
                <a:path w="2786" h="4450" extrusionOk="0">
                  <a:moveTo>
                    <a:pt x="1502" y="0"/>
                  </a:moveTo>
                  <a:lnTo>
                    <a:pt x="0" y="164"/>
                  </a:lnTo>
                  <a:cubicBezTo>
                    <a:pt x="414" y="1567"/>
                    <a:pt x="631" y="2992"/>
                    <a:pt x="664" y="4450"/>
                  </a:cubicBezTo>
                  <a:lnTo>
                    <a:pt x="2785" y="4210"/>
                  </a:lnTo>
                  <a:cubicBezTo>
                    <a:pt x="2666" y="3971"/>
                    <a:pt x="2568" y="3688"/>
                    <a:pt x="2481" y="3329"/>
                  </a:cubicBezTo>
                  <a:cubicBezTo>
                    <a:pt x="2263" y="2568"/>
                    <a:pt x="2013" y="1491"/>
                    <a:pt x="1502" y="0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6658606" y="2759837"/>
              <a:ext cx="604583" cy="791920"/>
            </a:xfrm>
            <a:custGeom>
              <a:avLst/>
              <a:gdLst/>
              <a:ahLst/>
              <a:cxnLst/>
              <a:rect l="l" t="t" r="r" b="b"/>
              <a:pathLst>
                <a:path w="7768" h="10175" extrusionOk="0">
                  <a:moveTo>
                    <a:pt x="4972" y="1"/>
                  </a:moveTo>
                  <a:cubicBezTo>
                    <a:pt x="4504" y="360"/>
                    <a:pt x="3862" y="762"/>
                    <a:pt x="3318" y="1296"/>
                  </a:cubicBezTo>
                  <a:cubicBezTo>
                    <a:pt x="3123" y="1470"/>
                    <a:pt x="2949" y="1676"/>
                    <a:pt x="2785" y="1883"/>
                  </a:cubicBezTo>
                  <a:cubicBezTo>
                    <a:pt x="2524" y="2209"/>
                    <a:pt x="2252" y="2547"/>
                    <a:pt x="2024" y="2906"/>
                  </a:cubicBezTo>
                  <a:cubicBezTo>
                    <a:pt x="1763" y="3297"/>
                    <a:pt x="1545" y="3700"/>
                    <a:pt x="1436" y="4157"/>
                  </a:cubicBezTo>
                  <a:cubicBezTo>
                    <a:pt x="1415" y="4276"/>
                    <a:pt x="1382" y="4396"/>
                    <a:pt x="1371" y="4537"/>
                  </a:cubicBezTo>
                  <a:lnTo>
                    <a:pt x="1371" y="4570"/>
                  </a:lnTo>
                  <a:cubicBezTo>
                    <a:pt x="1328" y="5092"/>
                    <a:pt x="1349" y="5625"/>
                    <a:pt x="1154" y="6093"/>
                  </a:cubicBezTo>
                  <a:cubicBezTo>
                    <a:pt x="1034" y="6409"/>
                    <a:pt x="827" y="6680"/>
                    <a:pt x="653" y="6963"/>
                  </a:cubicBezTo>
                  <a:cubicBezTo>
                    <a:pt x="621" y="7007"/>
                    <a:pt x="610" y="7039"/>
                    <a:pt x="588" y="7072"/>
                  </a:cubicBezTo>
                  <a:cubicBezTo>
                    <a:pt x="588" y="7072"/>
                    <a:pt x="566" y="7094"/>
                    <a:pt x="566" y="7105"/>
                  </a:cubicBezTo>
                  <a:cubicBezTo>
                    <a:pt x="218" y="7714"/>
                    <a:pt x="11" y="8541"/>
                    <a:pt x="0" y="9248"/>
                  </a:cubicBezTo>
                  <a:cubicBezTo>
                    <a:pt x="403" y="9520"/>
                    <a:pt x="914" y="9618"/>
                    <a:pt x="1382" y="9705"/>
                  </a:cubicBezTo>
                  <a:cubicBezTo>
                    <a:pt x="2746" y="9933"/>
                    <a:pt x="4128" y="10174"/>
                    <a:pt x="5502" y="10174"/>
                  </a:cubicBezTo>
                  <a:cubicBezTo>
                    <a:pt x="5957" y="10174"/>
                    <a:pt x="6412" y="10148"/>
                    <a:pt x="6865" y="10086"/>
                  </a:cubicBezTo>
                  <a:cubicBezTo>
                    <a:pt x="7126" y="9324"/>
                    <a:pt x="7420" y="8475"/>
                    <a:pt x="7387" y="7670"/>
                  </a:cubicBezTo>
                  <a:cubicBezTo>
                    <a:pt x="7354" y="7170"/>
                    <a:pt x="7202" y="6670"/>
                    <a:pt x="7257" y="6191"/>
                  </a:cubicBezTo>
                  <a:cubicBezTo>
                    <a:pt x="7322" y="5571"/>
                    <a:pt x="7724" y="5005"/>
                    <a:pt x="7735" y="4374"/>
                  </a:cubicBezTo>
                  <a:cubicBezTo>
                    <a:pt x="7768" y="3634"/>
                    <a:pt x="7289" y="2993"/>
                    <a:pt x="6854" y="2427"/>
                  </a:cubicBezTo>
                  <a:cubicBezTo>
                    <a:pt x="6223" y="1622"/>
                    <a:pt x="5603" y="806"/>
                    <a:pt x="4972" y="1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7039581" y="2677727"/>
              <a:ext cx="106783" cy="82188"/>
            </a:xfrm>
            <a:custGeom>
              <a:avLst/>
              <a:gdLst/>
              <a:ahLst/>
              <a:cxnLst/>
              <a:rect l="l" t="t" r="r" b="b"/>
              <a:pathLst>
                <a:path w="1372" h="1056" extrusionOk="0">
                  <a:moveTo>
                    <a:pt x="720" y="0"/>
                  </a:moveTo>
                  <a:cubicBezTo>
                    <a:pt x="480" y="0"/>
                    <a:pt x="235" y="119"/>
                    <a:pt x="121" y="327"/>
                  </a:cubicBezTo>
                  <a:cubicBezTo>
                    <a:pt x="1" y="545"/>
                    <a:pt x="1" y="817"/>
                    <a:pt x="12" y="1056"/>
                  </a:cubicBezTo>
                  <a:cubicBezTo>
                    <a:pt x="436" y="806"/>
                    <a:pt x="969" y="599"/>
                    <a:pt x="1372" y="349"/>
                  </a:cubicBezTo>
                  <a:cubicBezTo>
                    <a:pt x="1241" y="153"/>
                    <a:pt x="991" y="12"/>
                    <a:pt x="751" y="1"/>
                  </a:cubicBezTo>
                  <a:cubicBezTo>
                    <a:pt x="741" y="0"/>
                    <a:pt x="731" y="0"/>
                    <a:pt x="720" y="0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6702657" y="3080416"/>
              <a:ext cx="160096" cy="249367"/>
            </a:xfrm>
            <a:custGeom>
              <a:avLst/>
              <a:gdLst/>
              <a:ahLst/>
              <a:cxnLst/>
              <a:rect l="l" t="t" r="r" b="b"/>
              <a:pathLst>
                <a:path w="2057" h="3204" extrusionOk="0">
                  <a:moveTo>
                    <a:pt x="1061" y="0"/>
                  </a:moveTo>
                  <a:cubicBezTo>
                    <a:pt x="998" y="0"/>
                    <a:pt x="940" y="8"/>
                    <a:pt x="870" y="16"/>
                  </a:cubicBezTo>
                  <a:cubicBezTo>
                    <a:pt x="849" y="146"/>
                    <a:pt x="816" y="277"/>
                    <a:pt x="805" y="397"/>
                  </a:cubicBezTo>
                  <a:lnTo>
                    <a:pt x="805" y="440"/>
                  </a:lnTo>
                  <a:cubicBezTo>
                    <a:pt x="816" y="429"/>
                    <a:pt x="838" y="429"/>
                    <a:pt x="860" y="418"/>
                  </a:cubicBezTo>
                  <a:cubicBezTo>
                    <a:pt x="903" y="397"/>
                    <a:pt x="957" y="386"/>
                    <a:pt x="1023" y="386"/>
                  </a:cubicBezTo>
                  <a:lnTo>
                    <a:pt x="1164" y="386"/>
                  </a:lnTo>
                  <a:cubicBezTo>
                    <a:pt x="1219" y="386"/>
                    <a:pt x="1273" y="418"/>
                    <a:pt x="1338" y="440"/>
                  </a:cubicBezTo>
                  <a:cubicBezTo>
                    <a:pt x="1403" y="473"/>
                    <a:pt x="1458" y="527"/>
                    <a:pt x="1512" y="582"/>
                  </a:cubicBezTo>
                  <a:cubicBezTo>
                    <a:pt x="1567" y="636"/>
                    <a:pt x="1588" y="712"/>
                    <a:pt x="1621" y="799"/>
                  </a:cubicBezTo>
                  <a:cubicBezTo>
                    <a:pt x="1654" y="875"/>
                    <a:pt x="1654" y="984"/>
                    <a:pt x="1654" y="1093"/>
                  </a:cubicBezTo>
                  <a:cubicBezTo>
                    <a:pt x="1632" y="1245"/>
                    <a:pt x="1567" y="1397"/>
                    <a:pt x="1469" y="1539"/>
                  </a:cubicBezTo>
                  <a:cubicBezTo>
                    <a:pt x="1382" y="1691"/>
                    <a:pt x="1240" y="1843"/>
                    <a:pt x="1077" y="1996"/>
                  </a:cubicBezTo>
                  <a:cubicBezTo>
                    <a:pt x="914" y="2137"/>
                    <a:pt x="740" y="2300"/>
                    <a:pt x="544" y="2464"/>
                  </a:cubicBezTo>
                  <a:cubicBezTo>
                    <a:pt x="490" y="2507"/>
                    <a:pt x="435" y="2551"/>
                    <a:pt x="381" y="2605"/>
                  </a:cubicBezTo>
                  <a:cubicBezTo>
                    <a:pt x="283" y="2681"/>
                    <a:pt x="196" y="2768"/>
                    <a:pt x="87" y="2833"/>
                  </a:cubicBezTo>
                  <a:cubicBezTo>
                    <a:pt x="55" y="2877"/>
                    <a:pt x="44" y="2899"/>
                    <a:pt x="11" y="2942"/>
                  </a:cubicBezTo>
                  <a:cubicBezTo>
                    <a:pt x="11" y="2953"/>
                    <a:pt x="0" y="2953"/>
                    <a:pt x="0" y="2975"/>
                  </a:cubicBezTo>
                  <a:lnTo>
                    <a:pt x="250" y="2997"/>
                  </a:lnTo>
                  <a:lnTo>
                    <a:pt x="1958" y="3203"/>
                  </a:lnTo>
                  <a:lnTo>
                    <a:pt x="2056" y="2387"/>
                  </a:lnTo>
                  <a:lnTo>
                    <a:pt x="1675" y="2355"/>
                  </a:lnTo>
                  <a:lnTo>
                    <a:pt x="1621" y="2790"/>
                  </a:lnTo>
                  <a:lnTo>
                    <a:pt x="870" y="2703"/>
                  </a:lnTo>
                  <a:cubicBezTo>
                    <a:pt x="1012" y="2572"/>
                    <a:pt x="1142" y="2453"/>
                    <a:pt x="1284" y="2322"/>
                  </a:cubicBezTo>
                  <a:cubicBezTo>
                    <a:pt x="1414" y="2192"/>
                    <a:pt x="1523" y="2061"/>
                    <a:pt x="1632" y="1941"/>
                  </a:cubicBezTo>
                  <a:cubicBezTo>
                    <a:pt x="1730" y="1800"/>
                    <a:pt x="1828" y="1669"/>
                    <a:pt x="1893" y="1528"/>
                  </a:cubicBezTo>
                  <a:cubicBezTo>
                    <a:pt x="1958" y="1397"/>
                    <a:pt x="2013" y="1245"/>
                    <a:pt x="2034" y="1082"/>
                  </a:cubicBezTo>
                  <a:cubicBezTo>
                    <a:pt x="2045" y="941"/>
                    <a:pt x="2045" y="821"/>
                    <a:pt x="2002" y="701"/>
                  </a:cubicBezTo>
                  <a:cubicBezTo>
                    <a:pt x="1969" y="582"/>
                    <a:pt x="1926" y="473"/>
                    <a:pt x="1850" y="375"/>
                  </a:cubicBezTo>
                  <a:cubicBezTo>
                    <a:pt x="1784" y="277"/>
                    <a:pt x="1686" y="201"/>
                    <a:pt x="1578" y="125"/>
                  </a:cubicBezTo>
                  <a:cubicBezTo>
                    <a:pt x="1469" y="59"/>
                    <a:pt x="1349" y="16"/>
                    <a:pt x="1197" y="5"/>
                  </a:cubicBezTo>
                  <a:lnTo>
                    <a:pt x="1142" y="5"/>
                  </a:lnTo>
                  <a:cubicBezTo>
                    <a:pt x="1114" y="2"/>
                    <a:pt x="1087" y="0"/>
                    <a:pt x="1061" y="0"/>
                  </a:cubicBezTo>
                  <a:close/>
                </a:path>
              </a:pathLst>
            </a:custGeom>
            <a:solidFill>
              <a:srgbClr val="1F1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6879564" y="3100573"/>
              <a:ext cx="166868" cy="249523"/>
            </a:xfrm>
            <a:custGeom>
              <a:avLst/>
              <a:gdLst/>
              <a:ahLst/>
              <a:cxnLst/>
              <a:rect l="l" t="t" r="r" b="b"/>
              <a:pathLst>
                <a:path w="2144" h="3206" extrusionOk="0">
                  <a:moveTo>
                    <a:pt x="1130" y="1"/>
                  </a:moveTo>
                  <a:cubicBezTo>
                    <a:pt x="1036" y="1"/>
                    <a:pt x="947" y="8"/>
                    <a:pt x="871" y="29"/>
                  </a:cubicBezTo>
                  <a:cubicBezTo>
                    <a:pt x="751" y="72"/>
                    <a:pt x="643" y="127"/>
                    <a:pt x="545" y="214"/>
                  </a:cubicBezTo>
                  <a:cubicBezTo>
                    <a:pt x="447" y="290"/>
                    <a:pt x="382" y="388"/>
                    <a:pt x="327" y="497"/>
                  </a:cubicBezTo>
                  <a:cubicBezTo>
                    <a:pt x="273" y="605"/>
                    <a:pt x="229" y="725"/>
                    <a:pt x="218" y="845"/>
                  </a:cubicBezTo>
                  <a:cubicBezTo>
                    <a:pt x="207" y="997"/>
                    <a:pt x="218" y="1149"/>
                    <a:pt x="262" y="1280"/>
                  </a:cubicBezTo>
                  <a:cubicBezTo>
                    <a:pt x="305" y="1421"/>
                    <a:pt x="371" y="1530"/>
                    <a:pt x="469" y="1606"/>
                  </a:cubicBezTo>
                  <a:lnTo>
                    <a:pt x="719" y="1389"/>
                  </a:lnTo>
                  <a:cubicBezTo>
                    <a:pt x="664" y="1323"/>
                    <a:pt x="643" y="1247"/>
                    <a:pt x="610" y="1160"/>
                  </a:cubicBezTo>
                  <a:cubicBezTo>
                    <a:pt x="588" y="1084"/>
                    <a:pt x="588" y="986"/>
                    <a:pt x="599" y="877"/>
                  </a:cubicBezTo>
                  <a:cubicBezTo>
                    <a:pt x="599" y="823"/>
                    <a:pt x="632" y="769"/>
                    <a:pt x="643" y="714"/>
                  </a:cubicBezTo>
                  <a:cubicBezTo>
                    <a:pt x="664" y="649"/>
                    <a:pt x="708" y="595"/>
                    <a:pt x="751" y="540"/>
                  </a:cubicBezTo>
                  <a:cubicBezTo>
                    <a:pt x="806" y="486"/>
                    <a:pt x="860" y="442"/>
                    <a:pt x="936" y="399"/>
                  </a:cubicBezTo>
                  <a:cubicBezTo>
                    <a:pt x="998" y="383"/>
                    <a:pt x="1065" y="368"/>
                    <a:pt x="1137" y="368"/>
                  </a:cubicBezTo>
                  <a:cubicBezTo>
                    <a:pt x="1167" y="368"/>
                    <a:pt x="1198" y="371"/>
                    <a:pt x="1230" y="377"/>
                  </a:cubicBezTo>
                  <a:cubicBezTo>
                    <a:pt x="1284" y="377"/>
                    <a:pt x="1339" y="399"/>
                    <a:pt x="1404" y="431"/>
                  </a:cubicBezTo>
                  <a:cubicBezTo>
                    <a:pt x="1469" y="453"/>
                    <a:pt x="1524" y="508"/>
                    <a:pt x="1578" y="562"/>
                  </a:cubicBezTo>
                  <a:cubicBezTo>
                    <a:pt x="1633" y="616"/>
                    <a:pt x="1665" y="703"/>
                    <a:pt x="1687" y="779"/>
                  </a:cubicBezTo>
                  <a:cubicBezTo>
                    <a:pt x="1720" y="866"/>
                    <a:pt x="1720" y="975"/>
                    <a:pt x="1720" y="1084"/>
                  </a:cubicBezTo>
                  <a:cubicBezTo>
                    <a:pt x="1698" y="1225"/>
                    <a:pt x="1633" y="1378"/>
                    <a:pt x="1535" y="1530"/>
                  </a:cubicBezTo>
                  <a:cubicBezTo>
                    <a:pt x="1448" y="1682"/>
                    <a:pt x="1306" y="1824"/>
                    <a:pt x="1143" y="1976"/>
                  </a:cubicBezTo>
                  <a:cubicBezTo>
                    <a:pt x="980" y="2128"/>
                    <a:pt x="806" y="2292"/>
                    <a:pt x="610" y="2455"/>
                  </a:cubicBezTo>
                  <a:cubicBezTo>
                    <a:pt x="403" y="2618"/>
                    <a:pt x="207" y="2781"/>
                    <a:pt x="1" y="2955"/>
                  </a:cubicBezTo>
                  <a:lnTo>
                    <a:pt x="2024" y="3205"/>
                  </a:lnTo>
                  <a:lnTo>
                    <a:pt x="2122" y="2390"/>
                  </a:lnTo>
                  <a:lnTo>
                    <a:pt x="1785" y="2368"/>
                  </a:lnTo>
                  <a:lnTo>
                    <a:pt x="1730" y="2803"/>
                  </a:lnTo>
                  <a:lnTo>
                    <a:pt x="980" y="2716"/>
                  </a:lnTo>
                  <a:cubicBezTo>
                    <a:pt x="1121" y="2585"/>
                    <a:pt x="1252" y="2466"/>
                    <a:pt x="1393" y="2335"/>
                  </a:cubicBezTo>
                  <a:cubicBezTo>
                    <a:pt x="1524" y="2205"/>
                    <a:pt x="1633" y="2074"/>
                    <a:pt x="1741" y="1954"/>
                  </a:cubicBezTo>
                  <a:cubicBezTo>
                    <a:pt x="1839" y="1813"/>
                    <a:pt x="1937" y="1682"/>
                    <a:pt x="2002" y="1541"/>
                  </a:cubicBezTo>
                  <a:cubicBezTo>
                    <a:pt x="2068" y="1410"/>
                    <a:pt x="2122" y="1258"/>
                    <a:pt x="2133" y="1095"/>
                  </a:cubicBezTo>
                  <a:cubicBezTo>
                    <a:pt x="2144" y="954"/>
                    <a:pt x="2144" y="834"/>
                    <a:pt x="2111" y="714"/>
                  </a:cubicBezTo>
                  <a:cubicBezTo>
                    <a:pt x="2079" y="595"/>
                    <a:pt x="2024" y="486"/>
                    <a:pt x="1948" y="377"/>
                  </a:cubicBezTo>
                  <a:cubicBezTo>
                    <a:pt x="1872" y="279"/>
                    <a:pt x="1785" y="192"/>
                    <a:pt x="1676" y="127"/>
                  </a:cubicBezTo>
                  <a:cubicBezTo>
                    <a:pt x="1567" y="61"/>
                    <a:pt x="1437" y="18"/>
                    <a:pt x="1295" y="7"/>
                  </a:cubicBezTo>
                  <a:cubicBezTo>
                    <a:pt x="1240" y="3"/>
                    <a:pt x="1184" y="1"/>
                    <a:pt x="1130" y="1"/>
                  </a:cubicBezTo>
                  <a:close/>
                </a:path>
              </a:pathLst>
            </a:custGeom>
            <a:solidFill>
              <a:srgbClr val="1F1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6816055" y="2858057"/>
              <a:ext cx="389617" cy="253259"/>
            </a:xfrm>
            <a:custGeom>
              <a:avLst/>
              <a:gdLst/>
              <a:ahLst/>
              <a:cxnLst/>
              <a:rect l="l" t="t" r="r" b="b"/>
              <a:pathLst>
                <a:path w="5006" h="3254" extrusionOk="0">
                  <a:moveTo>
                    <a:pt x="1295" y="1"/>
                  </a:moveTo>
                  <a:cubicBezTo>
                    <a:pt x="1100" y="186"/>
                    <a:pt x="926" y="382"/>
                    <a:pt x="762" y="588"/>
                  </a:cubicBezTo>
                  <a:cubicBezTo>
                    <a:pt x="501" y="915"/>
                    <a:pt x="229" y="1252"/>
                    <a:pt x="1" y="1611"/>
                  </a:cubicBezTo>
                  <a:cubicBezTo>
                    <a:pt x="229" y="1633"/>
                    <a:pt x="480" y="1676"/>
                    <a:pt x="762" y="1731"/>
                  </a:cubicBezTo>
                  <a:cubicBezTo>
                    <a:pt x="2655" y="2122"/>
                    <a:pt x="3819" y="3254"/>
                    <a:pt x="3819" y="3254"/>
                  </a:cubicBezTo>
                  <a:lnTo>
                    <a:pt x="5005" y="2394"/>
                  </a:lnTo>
                  <a:cubicBezTo>
                    <a:pt x="5005" y="2394"/>
                    <a:pt x="4396" y="1100"/>
                    <a:pt x="1785" y="175"/>
                  </a:cubicBezTo>
                  <a:cubicBezTo>
                    <a:pt x="1611" y="110"/>
                    <a:pt x="1448" y="55"/>
                    <a:pt x="1295" y="1"/>
                  </a:cubicBezTo>
                  <a:close/>
                </a:path>
              </a:pathLst>
            </a:custGeom>
            <a:solidFill>
              <a:srgbClr val="1F1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7132743" y="3301762"/>
              <a:ext cx="55104" cy="5510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349" y="0"/>
                  </a:moveTo>
                  <a:cubicBezTo>
                    <a:pt x="164" y="0"/>
                    <a:pt x="1" y="164"/>
                    <a:pt x="1" y="359"/>
                  </a:cubicBezTo>
                  <a:cubicBezTo>
                    <a:pt x="1" y="544"/>
                    <a:pt x="164" y="707"/>
                    <a:pt x="349" y="707"/>
                  </a:cubicBezTo>
                  <a:cubicBezTo>
                    <a:pt x="544" y="707"/>
                    <a:pt x="708" y="544"/>
                    <a:pt x="708" y="359"/>
                  </a:cubicBezTo>
                  <a:cubicBezTo>
                    <a:pt x="708" y="153"/>
                    <a:pt x="544" y="0"/>
                    <a:pt x="349" y="0"/>
                  </a:cubicBezTo>
                  <a:close/>
                </a:path>
              </a:pathLst>
            </a:custGeom>
            <a:solidFill>
              <a:srgbClr val="1F1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8037823" y="2787777"/>
              <a:ext cx="237148" cy="287971"/>
            </a:xfrm>
            <a:custGeom>
              <a:avLst/>
              <a:gdLst/>
              <a:ahLst/>
              <a:cxnLst/>
              <a:rect l="l" t="t" r="r" b="b"/>
              <a:pathLst>
                <a:path w="3047" h="3700" extrusionOk="0">
                  <a:moveTo>
                    <a:pt x="741" y="1"/>
                  </a:moveTo>
                  <a:lnTo>
                    <a:pt x="1426" y="1252"/>
                  </a:lnTo>
                  <a:lnTo>
                    <a:pt x="1" y="1296"/>
                  </a:lnTo>
                  <a:lnTo>
                    <a:pt x="1317" y="1807"/>
                  </a:lnTo>
                  <a:lnTo>
                    <a:pt x="251" y="2742"/>
                  </a:lnTo>
                  <a:lnTo>
                    <a:pt x="1600" y="2296"/>
                  </a:lnTo>
                  <a:lnTo>
                    <a:pt x="1393" y="3700"/>
                  </a:lnTo>
                  <a:lnTo>
                    <a:pt x="2144" y="2481"/>
                  </a:lnTo>
                  <a:lnTo>
                    <a:pt x="2895" y="3700"/>
                  </a:lnTo>
                  <a:lnTo>
                    <a:pt x="2688" y="2296"/>
                  </a:lnTo>
                  <a:lnTo>
                    <a:pt x="3047" y="2416"/>
                  </a:lnTo>
                  <a:cubicBezTo>
                    <a:pt x="2720" y="1763"/>
                    <a:pt x="2351" y="1143"/>
                    <a:pt x="1926" y="556"/>
                  </a:cubicBezTo>
                  <a:lnTo>
                    <a:pt x="1861" y="88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EB9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6435935" y="3633627"/>
              <a:ext cx="166868" cy="327742"/>
            </a:xfrm>
            <a:custGeom>
              <a:avLst/>
              <a:gdLst/>
              <a:ahLst/>
              <a:cxnLst/>
              <a:rect l="l" t="t" r="r" b="b"/>
              <a:pathLst>
                <a:path w="2144" h="4211" extrusionOk="0">
                  <a:moveTo>
                    <a:pt x="0" y="1"/>
                  </a:moveTo>
                  <a:lnTo>
                    <a:pt x="0" y="23"/>
                  </a:lnTo>
                  <a:lnTo>
                    <a:pt x="0" y="3003"/>
                  </a:lnTo>
                  <a:lnTo>
                    <a:pt x="751" y="4211"/>
                  </a:lnTo>
                  <a:lnTo>
                    <a:pt x="751" y="4211"/>
                  </a:lnTo>
                  <a:lnTo>
                    <a:pt x="533" y="2807"/>
                  </a:lnTo>
                  <a:lnTo>
                    <a:pt x="1882" y="3264"/>
                  </a:lnTo>
                  <a:lnTo>
                    <a:pt x="816" y="2318"/>
                  </a:lnTo>
                  <a:lnTo>
                    <a:pt x="2143" y="1796"/>
                  </a:lnTo>
                  <a:lnTo>
                    <a:pt x="729" y="1763"/>
                  </a:lnTo>
                  <a:lnTo>
                    <a:pt x="1404" y="512"/>
                  </a:lnTo>
                  <a:lnTo>
                    <a:pt x="294" y="13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EB9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7487490" y="4185670"/>
              <a:ext cx="332801" cy="328598"/>
            </a:xfrm>
            <a:custGeom>
              <a:avLst/>
              <a:gdLst/>
              <a:ahLst/>
              <a:cxnLst/>
              <a:rect l="l" t="t" r="r" b="b"/>
              <a:pathLst>
                <a:path w="4276" h="4222" extrusionOk="0">
                  <a:moveTo>
                    <a:pt x="2133" y="1"/>
                  </a:moveTo>
                  <a:lnTo>
                    <a:pt x="1850" y="1393"/>
                  </a:lnTo>
                  <a:lnTo>
                    <a:pt x="730" y="501"/>
                  </a:lnTo>
                  <a:lnTo>
                    <a:pt x="730" y="501"/>
                  </a:lnTo>
                  <a:lnTo>
                    <a:pt x="1415" y="1752"/>
                  </a:lnTo>
                  <a:lnTo>
                    <a:pt x="1" y="1796"/>
                  </a:lnTo>
                  <a:lnTo>
                    <a:pt x="1317" y="2318"/>
                  </a:lnTo>
                  <a:lnTo>
                    <a:pt x="251" y="3264"/>
                  </a:lnTo>
                  <a:lnTo>
                    <a:pt x="1600" y="2807"/>
                  </a:lnTo>
                  <a:lnTo>
                    <a:pt x="1393" y="4222"/>
                  </a:lnTo>
                  <a:lnTo>
                    <a:pt x="2133" y="3003"/>
                  </a:lnTo>
                  <a:lnTo>
                    <a:pt x="2884" y="4222"/>
                  </a:lnTo>
                  <a:lnTo>
                    <a:pt x="2666" y="2807"/>
                  </a:lnTo>
                  <a:lnTo>
                    <a:pt x="2666" y="2807"/>
                  </a:lnTo>
                  <a:lnTo>
                    <a:pt x="4026" y="3264"/>
                  </a:lnTo>
                  <a:lnTo>
                    <a:pt x="2949" y="2318"/>
                  </a:lnTo>
                  <a:lnTo>
                    <a:pt x="4276" y="1796"/>
                  </a:lnTo>
                  <a:lnTo>
                    <a:pt x="2851" y="1752"/>
                  </a:lnTo>
                  <a:lnTo>
                    <a:pt x="3536" y="501"/>
                  </a:lnTo>
                  <a:lnTo>
                    <a:pt x="2416" y="1393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rgbClr val="FEB9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6552757" y="3000952"/>
              <a:ext cx="143207" cy="159162"/>
            </a:xfrm>
            <a:custGeom>
              <a:avLst/>
              <a:gdLst/>
              <a:ahLst/>
              <a:cxnLst/>
              <a:rect l="l" t="t" r="r" b="b"/>
              <a:pathLst>
                <a:path w="1840" h="2045" extrusionOk="0">
                  <a:moveTo>
                    <a:pt x="904" y="1"/>
                  </a:moveTo>
                  <a:cubicBezTo>
                    <a:pt x="893" y="1"/>
                    <a:pt x="882" y="9"/>
                    <a:pt x="882" y="25"/>
                  </a:cubicBezTo>
                  <a:cubicBezTo>
                    <a:pt x="773" y="439"/>
                    <a:pt x="425" y="895"/>
                    <a:pt x="22" y="1091"/>
                  </a:cubicBezTo>
                  <a:cubicBezTo>
                    <a:pt x="1" y="1102"/>
                    <a:pt x="1" y="1135"/>
                    <a:pt x="22" y="1135"/>
                  </a:cubicBezTo>
                  <a:cubicBezTo>
                    <a:pt x="447" y="1254"/>
                    <a:pt x="784" y="1613"/>
                    <a:pt x="936" y="2016"/>
                  </a:cubicBezTo>
                  <a:cubicBezTo>
                    <a:pt x="943" y="2037"/>
                    <a:pt x="959" y="2044"/>
                    <a:pt x="969" y="2044"/>
                  </a:cubicBezTo>
                  <a:cubicBezTo>
                    <a:pt x="975" y="2044"/>
                    <a:pt x="980" y="2042"/>
                    <a:pt x="980" y="2038"/>
                  </a:cubicBezTo>
                  <a:cubicBezTo>
                    <a:pt x="1110" y="1635"/>
                    <a:pt x="1437" y="1222"/>
                    <a:pt x="1806" y="1059"/>
                  </a:cubicBezTo>
                  <a:cubicBezTo>
                    <a:pt x="1839" y="1059"/>
                    <a:pt x="1839" y="1015"/>
                    <a:pt x="1806" y="1015"/>
                  </a:cubicBezTo>
                  <a:cubicBezTo>
                    <a:pt x="1339" y="874"/>
                    <a:pt x="1088" y="482"/>
                    <a:pt x="925" y="25"/>
                  </a:cubicBezTo>
                  <a:cubicBezTo>
                    <a:pt x="925" y="9"/>
                    <a:pt x="914" y="1"/>
                    <a:pt x="904" y="1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8157213" y="3779946"/>
              <a:ext cx="143207" cy="159085"/>
            </a:xfrm>
            <a:custGeom>
              <a:avLst/>
              <a:gdLst/>
              <a:ahLst/>
              <a:cxnLst/>
              <a:rect l="l" t="t" r="r" b="b"/>
              <a:pathLst>
                <a:path w="1840" h="2044" extrusionOk="0">
                  <a:moveTo>
                    <a:pt x="904" y="0"/>
                  </a:moveTo>
                  <a:cubicBezTo>
                    <a:pt x="893" y="0"/>
                    <a:pt x="882" y="8"/>
                    <a:pt x="882" y="25"/>
                  </a:cubicBezTo>
                  <a:cubicBezTo>
                    <a:pt x="773" y="438"/>
                    <a:pt x="425" y="895"/>
                    <a:pt x="22" y="1091"/>
                  </a:cubicBezTo>
                  <a:cubicBezTo>
                    <a:pt x="1" y="1112"/>
                    <a:pt x="1" y="1134"/>
                    <a:pt x="22" y="1134"/>
                  </a:cubicBezTo>
                  <a:cubicBezTo>
                    <a:pt x="447" y="1254"/>
                    <a:pt x="784" y="1613"/>
                    <a:pt x="936" y="2015"/>
                  </a:cubicBezTo>
                  <a:cubicBezTo>
                    <a:pt x="943" y="2036"/>
                    <a:pt x="959" y="2044"/>
                    <a:pt x="969" y="2044"/>
                  </a:cubicBezTo>
                  <a:cubicBezTo>
                    <a:pt x="975" y="2044"/>
                    <a:pt x="980" y="2041"/>
                    <a:pt x="980" y="2037"/>
                  </a:cubicBezTo>
                  <a:cubicBezTo>
                    <a:pt x="1110" y="1635"/>
                    <a:pt x="1437" y="1221"/>
                    <a:pt x="1807" y="1058"/>
                  </a:cubicBezTo>
                  <a:cubicBezTo>
                    <a:pt x="1839" y="1058"/>
                    <a:pt x="1839" y="1014"/>
                    <a:pt x="1807" y="1014"/>
                  </a:cubicBezTo>
                  <a:cubicBezTo>
                    <a:pt x="1339" y="873"/>
                    <a:pt x="1089" y="481"/>
                    <a:pt x="925" y="25"/>
                  </a:cubicBezTo>
                  <a:cubicBezTo>
                    <a:pt x="925" y="8"/>
                    <a:pt x="915" y="0"/>
                    <a:pt x="904" y="0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6874505" y="4309107"/>
              <a:ext cx="142351" cy="159085"/>
            </a:xfrm>
            <a:custGeom>
              <a:avLst/>
              <a:gdLst/>
              <a:ahLst/>
              <a:cxnLst/>
              <a:rect l="l" t="t" r="r" b="b"/>
              <a:pathLst>
                <a:path w="1829" h="2044" extrusionOk="0">
                  <a:moveTo>
                    <a:pt x="903" y="0"/>
                  </a:moveTo>
                  <a:cubicBezTo>
                    <a:pt x="893" y="0"/>
                    <a:pt x="882" y="8"/>
                    <a:pt x="882" y="25"/>
                  </a:cubicBezTo>
                  <a:cubicBezTo>
                    <a:pt x="773" y="438"/>
                    <a:pt x="425" y="895"/>
                    <a:pt x="22" y="1091"/>
                  </a:cubicBezTo>
                  <a:cubicBezTo>
                    <a:pt x="1" y="1113"/>
                    <a:pt x="1" y="1134"/>
                    <a:pt x="22" y="1134"/>
                  </a:cubicBezTo>
                  <a:cubicBezTo>
                    <a:pt x="447" y="1254"/>
                    <a:pt x="784" y="1613"/>
                    <a:pt x="936" y="2015"/>
                  </a:cubicBezTo>
                  <a:cubicBezTo>
                    <a:pt x="943" y="2036"/>
                    <a:pt x="959" y="2044"/>
                    <a:pt x="969" y="2044"/>
                  </a:cubicBezTo>
                  <a:cubicBezTo>
                    <a:pt x="975" y="2044"/>
                    <a:pt x="980" y="2041"/>
                    <a:pt x="980" y="2037"/>
                  </a:cubicBezTo>
                  <a:cubicBezTo>
                    <a:pt x="1110" y="1635"/>
                    <a:pt x="1436" y="1221"/>
                    <a:pt x="1806" y="1058"/>
                  </a:cubicBezTo>
                  <a:cubicBezTo>
                    <a:pt x="1828" y="1058"/>
                    <a:pt x="1828" y="1015"/>
                    <a:pt x="1806" y="1015"/>
                  </a:cubicBezTo>
                  <a:cubicBezTo>
                    <a:pt x="1339" y="873"/>
                    <a:pt x="1088" y="482"/>
                    <a:pt x="925" y="25"/>
                  </a:cubicBezTo>
                  <a:cubicBezTo>
                    <a:pt x="925" y="8"/>
                    <a:pt x="914" y="0"/>
                    <a:pt x="903" y="0"/>
                  </a:cubicBezTo>
                  <a:close/>
                </a:path>
              </a:pathLst>
            </a:custGeom>
            <a:solidFill>
              <a:srgbClr val="EF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782B4F4-93AD-2B26-655F-5A57DA29A88C}"/>
              </a:ext>
            </a:extLst>
          </p:cNvPr>
          <p:cNvSpPr txBox="1"/>
          <p:nvPr/>
        </p:nvSpPr>
        <p:spPr>
          <a:xfrm>
            <a:off x="3517523" y="2278549"/>
            <a:ext cx="4893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2021041096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이진경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2021076029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장정환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개발 현황</a:t>
            </a:r>
            <a:endParaRPr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8" name="그림 7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9DBBC25-DF14-6567-12B7-84724286C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000" y="1008000"/>
            <a:ext cx="5670000" cy="361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37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개발 현황</a:t>
            </a:r>
            <a:endParaRPr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5" descr="지도, 스크린샷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044D4196-7CA2-82B3-F78A-B70293EF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000" y="1008000"/>
            <a:ext cx="5670000" cy="361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72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개발 현황</a:t>
            </a:r>
            <a:endParaRPr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AA9F5A-7202-9C21-E551-63BD6EF29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19" y="1249664"/>
            <a:ext cx="3596016" cy="26970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26F9B1-9217-200F-01E7-B9E5A1066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935" y="302464"/>
            <a:ext cx="4321115" cy="26970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3ED4A1-7DEC-479C-D3E2-CE9E8BA00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602" y="3142037"/>
            <a:ext cx="4254448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00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개발 현황</a:t>
            </a:r>
            <a:endParaRPr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7C245A49-CA44-8F00-B12C-316B2A91F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999" y="1017725"/>
            <a:ext cx="5670001" cy="361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1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2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TABLE OF </a:t>
            </a:r>
            <a:r>
              <a:rPr lang="en"/>
              <a:t>CONTENTS</a:t>
            </a:r>
            <a:endParaRPr/>
          </a:p>
        </p:txBody>
      </p:sp>
      <p:sp>
        <p:nvSpPr>
          <p:cNvPr id="687" name="Google Shape;687;p42"/>
          <p:cNvSpPr txBox="1">
            <a:spLocks noGrp="1"/>
          </p:cNvSpPr>
          <p:nvPr>
            <p:ph type="title"/>
          </p:nvPr>
        </p:nvSpPr>
        <p:spPr>
          <a:xfrm>
            <a:off x="874350" y="1799625"/>
            <a:ext cx="3088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제작 동기 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89" name="Google Shape;689;p42"/>
          <p:cNvSpPr txBox="1">
            <a:spLocks noGrp="1"/>
          </p:cNvSpPr>
          <p:nvPr>
            <p:ph type="title" idx="2"/>
          </p:nvPr>
        </p:nvSpPr>
        <p:spPr>
          <a:xfrm>
            <a:off x="4882475" y="1799625"/>
            <a:ext cx="3110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작품 소개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91" name="Google Shape;691;p42"/>
          <p:cNvSpPr txBox="1">
            <a:spLocks noGrp="1"/>
          </p:cNvSpPr>
          <p:nvPr>
            <p:ph type="title" idx="4"/>
          </p:nvPr>
        </p:nvSpPr>
        <p:spPr>
          <a:xfrm>
            <a:off x="874350" y="3406774"/>
            <a:ext cx="3088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개발 일정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93" name="Google Shape;693;p42"/>
          <p:cNvSpPr txBox="1">
            <a:spLocks noGrp="1"/>
          </p:cNvSpPr>
          <p:nvPr>
            <p:ph type="title" idx="6"/>
          </p:nvPr>
        </p:nvSpPr>
        <p:spPr>
          <a:xfrm>
            <a:off x="4882475" y="3406772"/>
            <a:ext cx="3088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개발 현황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95" name="Google Shape;695;p42"/>
          <p:cNvSpPr txBox="1">
            <a:spLocks noGrp="1"/>
          </p:cNvSpPr>
          <p:nvPr>
            <p:ph type="title" idx="9"/>
          </p:nvPr>
        </p:nvSpPr>
        <p:spPr>
          <a:xfrm>
            <a:off x="874350" y="1167655"/>
            <a:ext cx="10140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 idx="13"/>
          </p:nvPr>
        </p:nvSpPr>
        <p:spPr>
          <a:xfrm>
            <a:off x="874350" y="2786507"/>
            <a:ext cx="1014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97" name="Google Shape;697;p42"/>
          <p:cNvSpPr txBox="1">
            <a:spLocks noGrp="1"/>
          </p:cNvSpPr>
          <p:nvPr>
            <p:ph type="title" idx="14"/>
          </p:nvPr>
        </p:nvSpPr>
        <p:spPr>
          <a:xfrm>
            <a:off x="4882475" y="1167655"/>
            <a:ext cx="10140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98" name="Google Shape;698;p42"/>
          <p:cNvSpPr txBox="1">
            <a:spLocks noGrp="1"/>
          </p:cNvSpPr>
          <p:nvPr>
            <p:ph type="title" idx="15"/>
          </p:nvPr>
        </p:nvSpPr>
        <p:spPr>
          <a:xfrm>
            <a:off x="4882475" y="2771858"/>
            <a:ext cx="1014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07;p50">
            <a:extLst>
              <a:ext uri="{FF2B5EF4-FFF2-40B4-BE49-F238E27FC236}">
                <a16:creationId xmlns:a16="http://schemas.microsoft.com/office/drawing/2014/main" id="{F9AC55C3-A910-DF5D-0F83-0FB50A0FFD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Why?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Google Shape;1108;p50">
            <a:extLst>
              <a:ext uri="{FF2B5EF4-FFF2-40B4-BE49-F238E27FC236}">
                <a16:creationId xmlns:a16="http://schemas.microsoft.com/office/drawing/2014/main" id="{E16AC8EC-28A9-EEC9-8FEE-D96B2C38A0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283635" y="3587953"/>
            <a:ext cx="9393767" cy="26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spc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전국 곳곳 일어나는 화재로 많은 인명피해와 재산 피해가 끊임없이 이어지고 있음</a:t>
            </a:r>
            <a:endParaRPr lang="en-US" altLang="ko-KR" b="0" i="0" spc="0" dirty="0">
              <a:solidFill>
                <a:srgbClr val="000000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spc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2023</a:t>
            </a:r>
            <a:r>
              <a:rPr lang="ko-KR" altLang="en-US" b="0" i="0" spc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년 한 해 동안 무려 </a:t>
            </a:r>
            <a:r>
              <a:rPr lang="en-US" altLang="ko-KR" b="0" i="0" spc="0" dirty="0">
                <a:solidFill>
                  <a:srgbClr val="FF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b="0" i="0" spc="0" dirty="0">
                <a:solidFill>
                  <a:srgbClr val="FF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만 </a:t>
            </a:r>
            <a:r>
              <a:rPr lang="en-US" altLang="ko-KR" b="0" i="0" spc="0" dirty="0">
                <a:solidFill>
                  <a:srgbClr val="FF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b="0" i="0" spc="0" dirty="0" err="1">
                <a:solidFill>
                  <a:srgbClr val="FF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천여</a:t>
            </a:r>
            <a:r>
              <a:rPr lang="ko-KR" altLang="en-US" b="0" i="0" spc="0" dirty="0">
                <a:solidFill>
                  <a:srgbClr val="FF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건의 </a:t>
            </a:r>
            <a:r>
              <a:rPr lang="ko-KR" altLang="en-US" b="0" i="0" spc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화재사고가 발생함</a:t>
            </a:r>
            <a:endParaRPr lang="en-US" altLang="ko-KR" b="0" i="0" spc="0" dirty="0">
              <a:solidFill>
                <a:srgbClr val="000000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82650D63-164A-1EF1-5939-E96B5E984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063" y="1287917"/>
            <a:ext cx="4774372" cy="220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751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Why?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C54B5A-2D62-9EDD-812F-EE67C15BD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883" y="936701"/>
            <a:ext cx="2117011" cy="21170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804EF8-FDE4-8F4E-D647-EC758EA0D356}"/>
              </a:ext>
            </a:extLst>
          </p:cNvPr>
          <p:cNvSpPr txBox="1"/>
          <p:nvPr/>
        </p:nvSpPr>
        <p:spPr>
          <a:xfrm>
            <a:off x="1201143" y="3138885"/>
            <a:ext cx="6794500" cy="168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소화기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는 화재 발생 시 </a:t>
            </a:r>
            <a:r>
              <a:rPr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가장 기본이 되는 방재 도구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이며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빌딩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아파트 등과 같은 다중밀집지역과 공공기관 등에 </a:t>
            </a:r>
            <a:r>
              <a:rPr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의무적으로 설치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되어 있음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그러나 소화기안전 점검 시 압력계 확인 과정은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점검자가 </a:t>
            </a:r>
            <a:r>
              <a:rPr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눈으로 확인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하여 </a:t>
            </a:r>
            <a:r>
              <a:rPr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대략적인 압력을 확인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하는 것이 일반적이며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소화기 압력의 정상 여부 판단이 주관적으로 이루어지고 있음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5B8C7-F401-59AD-CA67-F996EB0D6435}"/>
              </a:ext>
            </a:extLst>
          </p:cNvPr>
          <p:cNvSpPr txBox="1"/>
          <p:nvPr/>
        </p:nvSpPr>
        <p:spPr>
          <a:xfrm>
            <a:off x="6394009" y="782812"/>
            <a:ext cx="2735059" cy="168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소화기 용기 내부에 소화약제와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압축공기 또는 불연성 가스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(질소, 이산화탄소)</a:t>
            </a:r>
            <a:r>
              <a:rPr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를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압축해 두었다가 압력에 의하여 약제가 방출됨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65DB38-5124-8EAB-5BE6-AC2D300728CA}"/>
              </a:ext>
            </a:extLst>
          </p:cNvPr>
          <p:cNvSpPr txBox="1"/>
          <p:nvPr/>
        </p:nvSpPr>
        <p:spPr>
          <a:xfrm>
            <a:off x="6160883" y="566092"/>
            <a:ext cx="719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원리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857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Why?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717F16-D262-E870-8B4F-61E4CB799D21}"/>
              </a:ext>
            </a:extLst>
          </p:cNvPr>
          <p:cNvSpPr txBox="1"/>
          <p:nvPr/>
        </p:nvSpPr>
        <p:spPr>
          <a:xfrm>
            <a:off x="5027907" y="1900170"/>
            <a:ext cx="3924794" cy="168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지시압력계가 녹색의 범위 내에 있어야 적합하며, 빨간색 부분은 </a:t>
            </a:r>
            <a:r>
              <a:rPr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과압의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범위이며, 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노란색 부분은 소화기 내의 압력이 부족한 것으로서 압력이 누설 되면 소화약제를 정상적으로 방출할 수 없음</a:t>
            </a:r>
          </a:p>
        </p:txBody>
      </p:sp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2325884-E2A9-F2B0-64A4-0908E7F5D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68" y="1731135"/>
            <a:ext cx="4356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71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07;p50">
            <a:extLst>
              <a:ext uri="{FF2B5EF4-FFF2-40B4-BE49-F238E27FC236}">
                <a16:creationId xmlns:a16="http://schemas.microsoft.com/office/drawing/2014/main" id="{553BFF4A-CC1F-8B3B-2002-8EC813B413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How??</a:t>
            </a:r>
            <a:endParaRPr sz="3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68725-0AEB-D3A7-9CCC-DE92BD6D6DE9}"/>
              </a:ext>
            </a:extLst>
          </p:cNvPr>
          <p:cNvSpPr txBox="1"/>
          <p:nvPr/>
        </p:nvSpPr>
        <p:spPr>
          <a:xfrm>
            <a:off x="1634490" y="1892718"/>
            <a:ext cx="6263640" cy="135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ctr">
              <a:lnSpc>
                <a:spcPct val="150000"/>
              </a:lnSpc>
            </a:pPr>
            <a:r>
              <a:rPr lang="ko-KR" altLang="en-US" sz="1400" dirty="0">
                <a:solidFill>
                  <a:srgbClr val="0D0D0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소화기의 압력이 정상 범위 아래로 떨어지는 경우 알림을 보내 </a:t>
            </a:r>
            <a:endParaRPr lang="en-US" altLang="ko-KR" sz="1400" dirty="0">
              <a:solidFill>
                <a:srgbClr val="0D0D0D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indent="0" algn="ctr">
              <a:lnSpc>
                <a:spcPct val="150000"/>
              </a:lnSpc>
            </a:pPr>
            <a:r>
              <a:rPr lang="ko-KR" altLang="en-US" sz="1400" dirty="0">
                <a:solidFill>
                  <a:srgbClr val="0D0D0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소화기의 적절한 유지 관리를 돕고</a:t>
            </a:r>
            <a:r>
              <a:rPr lang="en-US" altLang="ko-KR" sz="1400" dirty="0">
                <a:solidFill>
                  <a:srgbClr val="0D0D0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</a:p>
          <a:p>
            <a:pPr indent="0" algn="ctr">
              <a:lnSpc>
                <a:spcPct val="150000"/>
              </a:lnSpc>
            </a:pPr>
            <a:r>
              <a:rPr lang="ko-KR" altLang="en-US" sz="1400" dirty="0">
                <a:solidFill>
                  <a:srgbClr val="0D0D0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주변 온도가 비정상적으로 상승할 경우 </a:t>
            </a:r>
            <a:r>
              <a:rPr lang="en" altLang="ko-KR" sz="1400" dirty="0">
                <a:solidFill>
                  <a:srgbClr val="0D0D0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LED </a:t>
            </a:r>
            <a:r>
              <a:rPr lang="ko-KR" altLang="en-US" sz="1400" dirty="0">
                <a:solidFill>
                  <a:srgbClr val="0D0D0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불빛과 경고음을 통해 사용자가 소화기를 신속하게 찾아 화재에 즉각적으로 대응할 수 있도록 함</a:t>
            </a:r>
            <a:endParaRPr lang="ko-KR" altLang="en-US" sz="1400" dirty="0">
              <a:solidFill>
                <a:srgbClr val="0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6435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56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시스템 구성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3F28AB-A05A-0F9E-8023-53AD48D84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493" y="1242400"/>
            <a:ext cx="5961013" cy="32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23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개발 일정</a:t>
            </a:r>
            <a:endParaRPr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2EBC66-B614-2F0F-1DE7-187F2602B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92598"/>
            <a:ext cx="7772400" cy="1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9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개발 현황</a:t>
            </a:r>
            <a:endParaRPr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0" name="그림 9" descr="스크린샷, 컴퓨터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9DD1018A-1F8E-F08E-1E8F-8FCEA872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700" y="1017725"/>
            <a:ext cx="5670599" cy="361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78649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tional Firefighters' Day by Slidesgo">
  <a:themeElements>
    <a:clrScheme name="Simple Light">
      <a:dk1>
        <a:srgbClr val="F0E1D4"/>
      </a:dk1>
      <a:lt1>
        <a:srgbClr val="CF88EF"/>
      </a:lt1>
      <a:dk2>
        <a:srgbClr val="511156"/>
      </a:dk2>
      <a:lt2>
        <a:srgbClr val="33011D"/>
      </a:lt2>
      <a:accent1>
        <a:srgbClr val="6678FF"/>
      </a:accent1>
      <a:accent2>
        <a:srgbClr val="F4644D"/>
      </a:accent2>
      <a:accent3>
        <a:srgbClr val="FFB145"/>
      </a:accent3>
      <a:accent4>
        <a:srgbClr val="FFF6EE"/>
      </a:accent4>
      <a:accent5>
        <a:srgbClr val="FFFFFF"/>
      </a:accent5>
      <a:accent6>
        <a:srgbClr val="FFFFFF"/>
      </a:accent6>
      <a:hlink>
        <a:srgbClr val="3301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194</Words>
  <Application>Microsoft Macintosh PowerPoint</Application>
  <PresentationFormat>화면 슬라이드 쇼(16:9)</PresentationFormat>
  <Paragraphs>40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BM DoHyeon OTF</vt:lpstr>
      <vt:lpstr>Arial</vt:lpstr>
      <vt:lpstr>Righteous</vt:lpstr>
      <vt:lpstr>Archivo</vt:lpstr>
      <vt:lpstr>Darker Grotesque SemiBold</vt:lpstr>
      <vt:lpstr>International Firefighters' Day by Slidesgo</vt:lpstr>
      <vt:lpstr>스마트 소화기</vt:lpstr>
      <vt:lpstr>TABLE OF CONTENTS</vt:lpstr>
      <vt:lpstr>Why?</vt:lpstr>
      <vt:lpstr>Why?</vt:lpstr>
      <vt:lpstr>Why?</vt:lpstr>
      <vt:lpstr>How??</vt:lpstr>
      <vt:lpstr>시스템 구성</vt:lpstr>
      <vt:lpstr>개발 일정</vt:lpstr>
      <vt:lpstr>개발 현황</vt:lpstr>
      <vt:lpstr>개발 현황</vt:lpstr>
      <vt:lpstr>개발 현황</vt:lpstr>
      <vt:lpstr>개발 현황</vt:lpstr>
      <vt:lpstr>개발 현황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소화기</dc:title>
  <cp:lastModifiedBy>이진경</cp:lastModifiedBy>
  <cp:revision>5</cp:revision>
  <dcterms:modified xsi:type="dcterms:W3CDTF">2024-05-19T11:46:21Z</dcterms:modified>
</cp:coreProperties>
</file>